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8" r:id="rId2"/>
    <p:sldId id="273" r:id="rId3"/>
    <p:sldId id="284" r:id="rId4"/>
    <p:sldId id="276" r:id="rId5"/>
    <p:sldId id="277" r:id="rId6"/>
    <p:sldId id="279" r:id="rId7"/>
    <p:sldId id="280" r:id="rId8"/>
    <p:sldId id="281" r:id="rId9"/>
    <p:sldId id="283" r:id="rId10"/>
    <p:sldId id="285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eur" initials="A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14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2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180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DC93D0-0B26-43DA-9B7F-45618515106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</dgm:pt>
    <dgm:pt modelId="{02C829F1-5DD2-4BA2-839B-48200F8C3549}">
      <dgm:prSet phldrT="[Tekst]" custT="1"/>
      <dgm:spPr/>
      <dgm:t>
        <a:bodyPr/>
        <a:lstStyle/>
        <a:p>
          <a:r>
            <a:rPr lang="nl-NL" sz="1400" b="1" u="sng" smtClean="0"/>
            <a:t>Melding</a:t>
          </a:r>
          <a:r>
            <a:rPr lang="nl-NL" sz="1600" b="1" u="sng" smtClean="0"/>
            <a:t/>
          </a:r>
          <a:br>
            <a:rPr lang="nl-NL" sz="1600" b="1" u="sng" smtClean="0"/>
          </a:br>
          <a:endParaRPr lang="nl-NL" sz="1600"/>
        </a:p>
      </dgm:t>
    </dgm:pt>
    <dgm:pt modelId="{B67264F1-410C-4D40-97EF-6B57952FCAF1}" type="parTrans" cxnId="{3F7A3EFD-875E-4F5E-A0E1-AA0B370D147B}">
      <dgm:prSet/>
      <dgm:spPr/>
      <dgm:t>
        <a:bodyPr/>
        <a:lstStyle/>
        <a:p>
          <a:endParaRPr lang="nl-NL"/>
        </a:p>
      </dgm:t>
    </dgm:pt>
    <dgm:pt modelId="{4ABCD195-31B4-4683-A4D0-47752A8784ED}" type="sibTrans" cxnId="{3F7A3EFD-875E-4F5E-A0E1-AA0B370D147B}">
      <dgm:prSet/>
      <dgm:spPr/>
      <dgm:t>
        <a:bodyPr/>
        <a:lstStyle/>
        <a:p>
          <a:endParaRPr lang="nl-NL"/>
        </a:p>
      </dgm:t>
    </dgm:pt>
    <dgm:pt modelId="{F1522565-2D7E-4149-9EC4-F30909824129}">
      <dgm:prSet phldrT="[Tekst]" custT="1"/>
      <dgm:spPr/>
      <dgm:t>
        <a:bodyPr/>
        <a:lstStyle/>
        <a:p>
          <a:pPr>
            <a:lnSpc>
              <a:spcPct val="100000"/>
            </a:lnSpc>
          </a:pPr>
          <a:r>
            <a:rPr lang="nl-NL" sz="1400" b="1" u="sng" smtClean="0"/>
            <a:t>Intake</a:t>
          </a:r>
          <a:r>
            <a:rPr lang="nl-NL" sz="900" b="1" u="sng" smtClean="0"/>
            <a:t/>
          </a:r>
          <a:br>
            <a:rPr lang="nl-NL" sz="900" b="1" u="sng" smtClean="0"/>
          </a:br>
          <a:endParaRPr lang="nl-NL" sz="900" b="1" u="sng" smtClean="0"/>
        </a:p>
        <a:p>
          <a:pPr>
            <a:lnSpc>
              <a:spcPct val="90000"/>
            </a:lnSpc>
          </a:pPr>
          <a:endParaRPr lang="nl-NL" sz="900" smtClean="0"/>
        </a:p>
      </dgm:t>
    </dgm:pt>
    <dgm:pt modelId="{09C2B21A-6991-4A34-A505-2F2FBDA4BC25}" type="parTrans" cxnId="{CFDD3099-D3AF-4D99-A1E6-2B9273238BC5}">
      <dgm:prSet/>
      <dgm:spPr/>
      <dgm:t>
        <a:bodyPr/>
        <a:lstStyle/>
        <a:p>
          <a:endParaRPr lang="nl-NL"/>
        </a:p>
      </dgm:t>
    </dgm:pt>
    <dgm:pt modelId="{EEB50C8F-BAC3-4686-97CF-5FAA2400506E}" type="sibTrans" cxnId="{CFDD3099-D3AF-4D99-A1E6-2B9273238BC5}">
      <dgm:prSet/>
      <dgm:spPr/>
      <dgm:t>
        <a:bodyPr/>
        <a:lstStyle/>
        <a:p>
          <a:endParaRPr lang="nl-NL"/>
        </a:p>
      </dgm:t>
    </dgm:pt>
    <dgm:pt modelId="{C0D7C8C5-23D3-4C3F-90C6-6D926D24708C}">
      <dgm:prSet phldrT="[Tekst]" custT="1"/>
      <dgm:spPr/>
      <dgm:t>
        <a:bodyPr/>
        <a:lstStyle/>
        <a:p>
          <a:r>
            <a:rPr lang="nl-NL" sz="1400" b="1" u="sng" smtClean="0"/>
            <a:t>Overleg</a:t>
          </a:r>
          <a:endParaRPr lang="nl-NL" sz="1400" b="1" u="sng"/>
        </a:p>
      </dgm:t>
    </dgm:pt>
    <dgm:pt modelId="{1C6AD9DD-D587-4386-BAD1-D732CD327A42}" type="sibTrans" cxnId="{63050EB7-1921-433C-B63A-CB951F5EDA8A}">
      <dgm:prSet/>
      <dgm:spPr/>
      <dgm:t>
        <a:bodyPr/>
        <a:lstStyle/>
        <a:p>
          <a:endParaRPr lang="nl-NL"/>
        </a:p>
      </dgm:t>
    </dgm:pt>
    <dgm:pt modelId="{DBC2FAA8-6B10-45AF-A843-87D360715A67}" type="parTrans" cxnId="{63050EB7-1921-433C-B63A-CB951F5EDA8A}">
      <dgm:prSet/>
      <dgm:spPr/>
      <dgm:t>
        <a:bodyPr/>
        <a:lstStyle/>
        <a:p>
          <a:endParaRPr lang="nl-NL"/>
        </a:p>
      </dgm:t>
    </dgm:pt>
    <dgm:pt modelId="{09C032A9-CAC2-4672-AB28-93D0A967995C}" type="pres">
      <dgm:prSet presAssocID="{1DDC93D0-0B26-43DA-9B7F-45618515106D}" presName="linearFlow" presStyleCnt="0">
        <dgm:presLayoutVars>
          <dgm:dir/>
          <dgm:animLvl val="lvl"/>
          <dgm:resizeHandles val="exact"/>
        </dgm:presLayoutVars>
      </dgm:prSet>
      <dgm:spPr/>
    </dgm:pt>
    <dgm:pt modelId="{A176B8B0-390A-49BE-9B92-2003D3C3568A}" type="pres">
      <dgm:prSet presAssocID="{02C829F1-5DD2-4BA2-839B-48200F8C3549}" presName="composite" presStyleCnt="0"/>
      <dgm:spPr/>
    </dgm:pt>
    <dgm:pt modelId="{4C0FCF0F-D5C7-41BD-81E8-FC1D2C73E603}" type="pres">
      <dgm:prSet presAssocID="{02C829F1-5DD2-4BA2-839B-48200F8C354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2D0CE2A-DAEF-4287-8086-FE0C2371A127}" type="pres">
      <dgm:prSet presAssocID="{02C829F1-5DD2-4BA2-839B-48200F8C3549}" presName="descendantText" presStyleLbl="alignAcc1" presStyleIdx="0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nl-NL"/>
        </a:p>
      </dgm:t>
    </dgm:pt>
    <dgm:pt modelId="{41A210FF-62C5-4238-AF2D-6F47414DE313}" type="pres">
      <dgm:prSet presAssocID="{4ABCD195-31B4-4683-A4D0-47752A8784ED}" presName="sp" presStyleCnt="0"/>
      <dgm:spPr/>
    </dgm:pt>
    <dgm:pt modelId="{4ADEA0C1-D0ED-4C8E-B484-AFA1AB1728B1}" type="pres">
      <dgm:prSet presAssocID="{F1522565-2D7E-4149-9EC4-F30909824129}" presName="composite" presStyleCnt="0"/>
      <dgm:spPr/>
    </dgm:pt>
    <dgm:pt modelId="{B349C1BE-B90B-4366-914D-7D783A21EAAF}" type="pres">
      <dgm:prSet presAssocID="{F1522565-2D7E-4149-9EC4-F3090982412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4326037-65FA-41BB-A249-6886F6699C29}" type="pres">
      <dgm:prSet presAssocID="{F1522565-2D7E-4149-9EC4-F30909824129}" presName="descendantText" presStyleLbl="alignAcc1" presStyleIdx="1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0E19D6D-6B66-4244-9CC5-EB05B9D31634}" type="pres">
      <dgm:prSet presAssocID="{EEB50C8F-BAC3-4686-97CF-5FAA2400506E}" presName="sp" presStyleCnt="0"/>
      <dgm:spPr/>
    </dgm:pt>
    <dgm:pt modelId="{F10DA413-FE82-49D5-B44D-969D06D287E8}" type="pres">
      <dgm:prSet presAssocID="{C0D7C8C5-23D3-4C3F-90C6-6D926D24708C}" presName="composite" presStyleCnt="0"/>
      <dgm:spPr/>
    </dgm:pt>
    <dgm:pt modelId="{4EDDEBB9-4F19-4086-A66C-E327DA09BD9E}" type="pres">
      <dgm:prSet presAssocID="{C0D7C8C5-23D3-4C3F-90C6-6D926D24708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7A86356-A3DA-4E1D-85B1-37F8CD61C891}" type="pres">
      <dgm:prSet presAssocID="{C0D7C8C5-23D3-4C3F-90C6-6D926D24708C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59E9B40D-0204-4F63-BD86-C74C98B5A7BE}" type="presOf" srcId="{1DDC93D0-0B26-43DA-9B7F-45618515106D}" destId="{09C032A9-CAC2-4672-AB28-93D0A967995C}" srcOrd="0" destOrd="0" presId="urn:microsoft.com/office/officeart/2005/8/layout/chevron2"/>
    <dgm:cxn modelId="{3A46B5CD-B609-4238-8F95-C1DAA9B250BD}" type="presOf" srcId="{F1522565-2D7E-4149-9EC4-F30909824129}" destId="{B349C1BE-B90B-4366-914D-7D783A21EAAF}" srcOrd="0" destOrd="0" presId="urn:microsoft.com/office/officeart/2005/8/layout/chevron2"/>
    <dgm:cxn modelId="{CFDD3099-D3AF-4D99-A1E6-2B9273238BC5}" srcId="{1DDC93D0-0B26-43DA-9B7F-45618515106D}" destId="{F1522565-2D7E-4149-9EC4-F30909824129}" srcOrd="1" destOrd="0" parTransId="{09C2B21A-6991-4A34-A505-2F2FBDA4BC25}" sibTransId="{EEB50C8F-BAC3-4686-97CF-5FAA2400506E}"/>
    <dgm:cxn modelId="{3F7A3EFD-875E-4F5E-A0E1-AA0B370D147B}" srcId="{1DDC93D0-0B26-43DA-9B7F-45618515106D}" destId="{02C829F1-5DD2-4BA2-839B-48200F8C3549}" srcOrd="0" destOrd="0" parTransId="{B67264F1-410C-4D40-97EF-6B57952FCAF1}" sibTransId="{4ABCD195-31B4-4683-A4D0-47752A8784ED}"/>
    <dgm:cxn modelId="{63050EB7-1921-433C-B63A-CB951F5EDA8A}" srcId="{1DDC93D0-0B26-43DA-9B7F-45618515106D}" destId="{C0D7C8C5-23D3-4C3F-90C6-6D926D24708C}" srcOrd="2" destOrd="0" parTransId="{DBC2FAA8-6B10-45AF-A843-87D360715A67}" sibTransId="{1C6AD9DD-D587-4386-BAD1-D732CD327A42}"/>
    <dgm:cxn modelId="{773AB2D4-C8E9-4DDD-A7D6-B292321BCA5B}" type="presOf" srcId="{02C829F1-5DD2-4BA2-839B-48200F8C3549}" destId="{4C0FCF0F-D5C7-41BD-81E8-FC1D2C73E603}" srcOrd="0" destOrd="0" presId="urn:microsoft.com/office/officeart/2005/8/layout/chevron2"/>
    <dgm:cxn modelId="{FE2BFA24-D78F-4046-8A14-902B5EEDFED0}" type="presOf" srcId="{C0D7C8C5-23D3-4C3F-90C6-6D926D24708C}" destId="{4EDDEBB9-4F19-4086-A66C-E327DA09BD9E}" srcOrd="0" destOrd="0" presId="urn:microsoft.com/office/officeart/2005/8/layout/chevron2"/>
    <dgm:cxn modelId="{67B5FCF3-5243-4E4F-92D8-130362B2A4DF}" type="presParOf" srcId="{09C032A9-CAC2-4672-AB28-93D0A967995C}" destId="{A176B8B0-390A-49BE-9B92-2003D3C3568A}" srcOrd="0" destOrd="0" presId="urn:microsoft.com/office/officeart/2005/8/layout/chevron2"/>
    <dgm:cxn modelId="{9FC7DD6A-42D0-4FEE-B568-FE23C03E0129}" type="presParOf" srcId="{A176B8B0-390A-49BE-9B92-2003D3C3568A}" destId="{4C0FCF0F-D5C7-41BD-81E8-FC1D2C73E603}" srcOrd="0" destOrd="0" presId="urn:microsoft.com/office/officeart/2005/8/layout/chevron2"/>
    <dgm:cxn modelId="{18554DB5-B669-4112-B7FB-8B58CEF88957}" type="presParOf" srcId="{A176B8B0-390A-49BE-9B92-2003D3C3568A}" destId="{D2D0CE2A-DAEF-4287-8086-FE0C2371A127}" srcOrd="1" destOrd="0" presId="urn:microsoft.com/office/officeart/2005/8/layout/chevron2"/>
    <dgm:cxn modelId="{7E097EEE-E76E-471D-8BA0-D5E4D08E2574}" type="presParOf" srcId="{09C032A9-CAC2-4672-AB28-93D0A967995C}" destId="{41A210FF-62C5-4238-AF2D-6F47414DE313}" srcOrd="1" destOrd="0" presId="urn:microsoft.com/office/officeart/2005/8/layout/chevron2"/>
    <dgm:cxn modelId="{88E3EAC0-FB32-41AA-9C9D-AD0C773FF068}" type="presParOf" srcId="{09C032A9-CAC2-4672-AB28-93D0A967995C}" destId="{4ADEA0C1-D0ED-4C8E-B484-AFA1AB1728B1}" srcOrd="2" destOrd="0" presId="urn:microsoft.com/office/officeart/2005/8/layout/chevron2"/>
    <dgm:cxn modelId="{39F782F9-320A-4C55-9550-A8205A9024E9}" type="presParOf" srcId="{4ADEA0C1-D0ED-4C8E-B484-AFA1AB1728B1}" destId="{B349C1BE-B90B-4366-914D-7D783A21EAAF}" srcOrd="0" destOrd="0" presId="urn:microsoft.com/office/officeart/2005/8/layout/chevron2"/>
    <dgm:cxn modelId="{54162FCC-6A60-437A-96F3-E1F5B3CD38C1}" type="presParOf" srcId="{4ADEA0C1-D0ED-4C8E-B484-AFA1AB1728B1}" destId="{44326037-65FA-41BB-A249-6886F6699C29}" srcOrd="1" destOrd="0" presId="urn:microsoft.com/office/officeart/2005/8/layout/chevron2"/>
    <dgm:cxn modelId="{AE0EE4CF-17DC-487C-942C-C1ECCAF40D2F}" type="presParOf" srcId="{09C032A9-CAC2-4672-AB28-93D0A967995C}" destId="{20E19D6D-6B66-4244-9CC5-EB05B9D31634}" srcOrd="3" destOrd="0" presId="urn:microsoft.com/office/officeart/2005/8/layout/chevron2"/>
    <dgm:cxn modelId="{482BFFC8-E59A-45C1-96CE-69BECA920971}" type="presParOf" srcId="{09C032A9-CAC2-4672-AB28-93D0A967995C}" destId="{F10DA413-FE82-49D5-B44D-969D06D287E8}" srcOrd="4" destOrd="0" presId="urn:microsoft.com/office/officeart/2005/8/layout/chevron2"/>
    <dgm:cxn modelId="{19A3DE15-4513-4C4C-A30A-849EA3A671B8}" type="presParOf" srcId="{F10DA413-FE82-49D5-B44D-969D06D287E8}" destId="{4EDDEBB9-4F19-4086-A66C-E327DA09BD9E}" srcOrd="0" destOrd="0" presId="urn:microsoft.com/office/officeart/2005/8/layout/chevron2"/>
    <dgm:cxn modelId="{C9BB3821-A057-47FA-90D8-92219D7E23F7}" type="presParOf" srcId="{F10DA413-FE82-49D5-B44D-969D06D287E8}" destId="{B7A86356-A3DA-4E1D-85B1-37F8CD61C89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DC93D0-0B26-43DA-9B7F-45618515106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</dgm:pt>
    <dgm:pt modelId="{02C829F1-5DD2-4BA2-839B-48200F8C3549}">
      <dgm:prSet phldrT="[Tekst]" custT="1"/>
      <dgm:spPr/>
      <dgm:t>
        <a:bodyPr/>
        <a:lstStyle/>
        <a:p>
          <a:r>
            <a:rPr lang="nl-NL" sz="1200" b="1" u="sng" smtClean="0"/>
            <a:t/>
          </a:r>
          <a:br>
            <a:rPr lang="nl-NL" sz="1200" b="1" u="sng" smtClean="0"/>
          </a:br>
          <a:r>
            <a:rPr lang="nl-NL" sz="1200" b="1" u="sng" smtClean="0"/>
            <a:t/>
          </a:r>
          <a:br>
            <a:rPr lang="nl-NL" sz="1200" b="1" u="sng" smtClean="0"/>
          </a:br>
          <a:r>
            <a:rPr lang="nl-NL" sz="1200" b="1" u="sng" smtClean="0"/>
            <a:t>Onderzoeksopdracht</a:t>
          </a:r>
          <a:r>
            <a:rPr lang="nl-NL" sz="1600" b="1" u="sng" smtClean="0"/>
            <a:t> </a:t>
          </a:r>
          <a:br>
            <a:rPr lang="nl-NL" sz="1600" b="1" u="sng" smtClean="0"/>
          </a:br>
          <a:endParaRPr lang="nl-NL" sz="1600"/>
        </a:p>
      </dgm:t>
    </dgm:pt>
    <dgm:pt modelId="{B67264F1-410C-4D40-97EF-6B57952FCAF1}" type="parTrans" cxnId="{3F7A3EFD-875E-4F5E-A0E1-AA0B370D147B}">
      <dgm:prSet/>
      <dgm:spPr/>
      <dgm:t>
        <a:bodyPr/>
        <a:lstStyle/>
        <a:p>
          <a:endParaRPr lang="nl-NL"/>
        </a:p>
      </dgm:t>
    </dgm:pt>
    <dgm:pt modelId="{4ABCD195-31B4-4683-A4D0-47752A8784ED}" type="sibTrans" cxnId="{3F7A3EFD-875E-4F5E-A0E1-AA0B370D147B}">
      <dgm:prSet/>
      <dgm:spPr/>
      <dgm:t>
        <a:bodyPr/>
        <a:lstStyle/>
        <a:p>
          <a:endParaRPr lang="nl-NL"/>
        </a:p>
      </dgm:t>
    </dgm:pt>
    <dgm:pt modelId="{F1522565-2D7E-4149-9EC4-F30909824129}">
      <dgm:prSet phldrT="[Tekst]" custT="1"/>
      <dgm:spPr/>
      <dgm:t>
        <a:bodyPr/>
        <a:lstStyle/>
        <a:p>
          <a:pPr>
            <a:lnSpc>
              <a:spcPct val="100000"/>
            </a:lnSpc>
          </a:pPr>
          <a:r>
            <a:rPr lang="nl-NL" sz="1200" b="1" u="sng" smtClean="0"/>
            <a:t/>
          </a:r>
          <a:br>
            <a:rPr lang="nl-NL" sz="1200" b="1" u="sng" smtClean="0"/>
          </a:br>
          <a:r>
            <a:rPr lang="nl-NL" sz="1200" b="1" u="sng" smtClean="0"/>
            <a:t/>
          </a:r>
          <a:br>
            <a:rPr lang="nl-NL" sz="1200" b="1" u="sng" smtClean="0"/>
          </a:br>
          <a:r>
            <a:rPr lang="nl-NL" sz="1200" b="1" u="sng" smtClean="0"/>
            <a:t>Start onderzoek</a:t>
          </a:r>
          <a:r>
            <a:rPr lang="nl-NL" sz="900" b="1" u="sng" smtClean="0"/>
            <a:t/>
          </a:r>
          <a:br>
            <a:rPr lang="nl-NL" sz="900" b="1" u="sng" smtClean="0"/>
          </a:br>
          <a:endParaRPr lang="nl-NL" sz="900" b="1" u="sng" smtClean="0"/>
        </a:p>
        <a:p>
          <a:pPr>
            <a:lnSpc>
              <a:spcPct val="90000"/>
            </a:lnSpc>
          </a:pPr>
          <a:endParaRPr lang="nl-NL" sz="900" smtClean="0"/>
        </a:p>
      </dgm:t>
    </dgm:pt>
    <dgm:pt modelId="{09C2B21A-6991-4A34-A505-2F2FBDA4BC25}" type="parTrans" cxnId="{CFDD3099-D3AF-4D99-A1E6-2B9273238BC5}">
      <dgm:prSet/>
      <dgm:spPr/>
      <dgm:t>
        <a:bodyPr/>
        <a:lstStyle/>
        <a:p>
          <a:endParaRPr lang="nl-NL"/>
        </a:p>
      </dgm:t>
    </dgm:pt>
    <dgm:pt modelId="{EEB50C8F-BAC3-4686-97CF-5FAA2400506E}" type="sibTrans" cxnId="{CFDD3099-D3AF-4D99-A1E6-2B9273238BC5}">
      <dgm:prSet/>
      <dgm:spPr/>
      <dgm:t>
        <a:bodyPr/>
        <a:lstStyle/>
        <a:p>
          <a:endParaRPr lang="nl-NL"/>
        </a:p>
      </dgm:t>
    </dgm:pt>
    <dgm:pt modelId="{C0D7C8C5-23D3-4C3F-90C6-6D926D24708C}">
      <dgm:prSet phldrT="[Tekst]" custT="1"/>
      <dgm:spPr/>
      <dgm:t>
        <a:bodyPr/>
        <a:lstStyle/>
        <a:p>
          <a:endParaRPr lang="nl-NL" sz="1200" b="1" u="sng" smtClean="0"/>
        </a:p>
        <a:p>
          <a:r>
            <a:rPr lang="nl-NL" sz="1200" b="1" u="sng" smtClean="0"/>
            <a:t>Opstellen </a:t>
          </a:r>
        </a:p>
        <a:p>
          <a:r>
            <a:rPr lang="nl-NL" sz="1200" b="1" u="sng" smtClean="0"/>
            <a:t>Onderzoeksrapport</a:t>
          </a:r>
          <a:endParaRPr lang="nl-NL" sz="1200" b="1" u="sng"/>
        </a:p>
      </dgm:t>
    </dgm:pt>
    <dgm:pt modelId="{1C6AD9DD-D587-4386-BAD1-D732CD327A42}" type="sibTrans" cxnId="{63050EB7-1921-433C-B63A-CB951F5EDA8A}">
      <dgm:prSet/>
      <dgm:spPr/>
      <dgm:t>
        <a:bodyPr/>
        <a:lstStyle/>
        <a:p>
          <a:endParaRPr lang="nl-NL"/>
        </a:p>
      </dgm:t>
    </dgm:pt>
    <dgm:pt modelId="{DBC2FAA8-6B10-45AF-A843-87D360715A67}" type="parTrans" cxnId="{63050EB7-1921-433C-B63A-CB951F5EDA8A}">
      <dgm:prSet/>
      <dgm:spPr/>
      <dgm:t>
        <a:bodyPr/>
        <a:lstStyle/>
        <a:p>
          <a:endParaRPr lang="nl-NL"/>
        </a:p>
      </dgm:t>
    </dgm:pt>
    <dgm:pt modelId="{09C032A9-CAC2-4672-AB28-93D0A967995C}" type="pres">
      <dgm:prSet presAssocID="{1DDC93D0-0B26-43DA-9B7F-45618515106D}" presName="linearFlow" presStyleCnt="0">
        <dgm:presLayoutVars>
          <dgm:dir/>
          <dgm:animLvl val="lvl"/>
          <dgm:resizeHandles val="exact"/>
        </dgm:presLayoutVars>
      </dgm:prSet>
      <dgm:spPr/>
    </dgm:pt>
    <dgm:pt modelId="{A176B8B0-390A-49BE-9B92-2003D3C3568A}" type="pres">
      <dgm:prSet presAssocID="{02C829F1-5DD2-4BA2-839B-48200F8C3549}" presName="composite" presStyleCnt="0"/>
      <dgm:spPr/>
    </dgm:pt>
    <dgm:pt modelId="{4C0FCF0F-D5C7-41BD-81E8-FC1D2C73E603}" type="pres">
      <dgm:prSet presAssocID="{02C829F1-5DD2-4BA2-839B-48200F8C354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2D0CE2A-DAEF-4287-8086-FE0C2371A127}" type="pres">
      <dgm:prSet presAssocID="{02C829F1-5DD2-4BA2-839B-48200F8C3549}" presName="descendantText" presStyleLbl="alignAcc1" presStyleIdx="0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1A210FF-62C5-4238-AF2D-6F47414DE313}" type="pres">
      <dgm:prSet presAssocID="{4ABCD195-31B4-4683-A4D0-47752A8784ED}" presName="sp" presStyleCnt="0"/>
      <dgm:spPr/>
    </dgm:pt>
    <dgm:pt modelId="{4ADEA0C1-D0ED-4C8E-B484-AFA1AB1728B1}" type="pres">
      <dgm:prSet presAssocID="{F1522565-2D7E-4149-9EC4-F30909824129}" presName="composite" presStyleCnt="0"/>
      <dgm:spPr/>
    </dgm:pt>
    <dgm:pt modelId="{B349C1BE-B90B-4366-914D-7D783A21EAAF}" type="pres">
      <dgm:prSet presAssocID="{F1522565-2D7E-4149-9EC4-F3090982412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4326037-65FA-41BB-A249-6886F6699C29}" type="pres">
      <dgm:prSet presAssocID="{F1522565-2D7E-4149-9EC4-F30909824129}" presName="descendantText" presStyleLbl="alignAcc1" presStyleIdx="1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0E19D6D-6B66-4244-9CC5-EB05B9D31634}" type="pres">
      <dgm:prSet presAssocID="{EEB50C8F-BAC3-4686-97CF-5FAA2400506E}" presName="sp" presStyleCnt="0"/>
      <dgm:spPr/>
    </dgm:pt>
    <dgm:pt modelId="{F10DA413-FE82-49D5-B44D-969D06D287E8}" type="pres">
      <dgm:prSet presAssocID="{C0D7C8C5-23D3-4C3F-90C6-6D926D24708C}" presName="composite" presStyleCnt="0"/>
      <dgm:spPr/>
    </dgm:pt>
    <dgm:pt modelId="{4EDDEBB9-4F19-4086-A66C-E327DA09BD9E}" type="pres">
      <dgm:prSet presAssocID="{C0D7C8C5-23D3-4C3F-90C6-6D926D24708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7A86356-A3DA-4E1D-85B1-37F8CD61C891}" type="pres">
      <dgm:prSet presAssocID="{C0D7C8C5-23D3-4C3F-90C6-6D926D24708C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59E9B40D-0204-4F63-BD86-C74C98B5A7BE}" type="presOf" srcId="{1DDC93D0-0B26-43DA-9B7F-45618515106D}" destId="{09C032A9-CAC2-4672-AB28-93D0A967995C}" srcOrd="0" destOrd="0" presId="urn:microsoft.com/office/officeart/2005/8/layout/chevron2"/>
    <dgm:cxn modelId="{3A46B5CD-B609-4238-8F95-C1DAA9B250BD}" type="presOf" srcId="{F1522565-2D7E-4149-9EC4-F30909824129}" destId="{B349C1BE-B90B-4366-914D-7D783A21EAAF}" srcOrd="0" destOrd="0" presId="urn:microsoft.com/office/officeart/2005/8/layout/chevron2"/>
    <dgm:cxn modelId="{CFDD3099-D3AF-4D99-A1E6-2B9273238BC5}" srcId="{1DDC93D0-0B26-43DA-9B7F-45618515106D}" destId="{F1522565-2D7E-4149-9EC4-F30909824129}" srcOrd="1" destOrd="0" parTransId="{09C2B21A-6991-4A34-A505-2F2FBDA4BC25}" sibTransId="{EEB50C8F-BAC3-4686-97CF-5FAA2400506E}"/>
    <dgm:cxn modelId="{3F7A3EFD-875E-4F5E-A0E1-AA0B370D147B}" srcId="{1DDC93D0-0B26-43DA-9B7F-45618515106D}" destId="{02C829F1-5DD2-4BA2-839B-48200F8C3549}" srcOrd="0" destOrd="0" parTransId="{B67264F1-410C-4D40-97EF-6B57952FCAF1}" sibTransId="{4ABCD195-31B4-4683-A4D0-47752A8784ED}"/>
    <dgm:cxn modelId="{63050EB7-1921-433C-B63A-CB951F5EDA8A}" srcId="{1DDC93D0-0B26-43DA-9B7F-45618515106D}" destId="{C0D7C8C5-23D3-4C3F-90C6-6D926D24708C}" srcOrd="2" destOrd="0" parTransId="{DBC2FAA8-6B10-45AF-A843-87D360715A67}" sibTransId="{1C6AD9DD-D587-4386-BAD1-D732CD327A42}"/>
    <dgm:cxn modelId="{773AB2D4-C8E9-4DDD-A7D6-B292321BCA5B}" type="presOf" srcId="{02C829F1-5DD2-4BA2-839B-48200F8C3549}" destId="{4C0FCF0F-D5C7-41BD-81E8-FC1D2C73E603}" srcOrd="0" destOrd="0" presId="urn:microsoft.com/office/officeart/2005/8/layout/chevron2"/>
    <dgm:cxn modelId="{FE2BFA24-D78F-4046-8A14-902B5EEDFED0}" type="presOf" srcId="{C0D7C8C5-23D3-4C3F-90C6-6D926D24708C}" destId="{4EDDEBB9-4F19-4086-A66C-E327DA09BD9E}" srcOrd="0" destOrd="0" presId="urn:microsoft.com/office/officeart/2005/8/layout/chevron2"/>
    <dgm:cxn modelId="{67B5FCF3-5243-4E4F-92D8-130362B2A4DF}" type="presParOf" srcId="{09C032A9-CAC2-4672-AB28-93D0A967995C}" destId="{A176B8B0-390A-49BE-9B92-2003D3C3568A}" srcOrd="0" destOrd="0" presId="urn:microsoft.com/office/officeart/2005/8/layout/chevron2"/>
    <dgm:cxn modelId="{9FC7DD6A-42D0-4FEE-B568-FE23C03E0129}" type="presParOf" srcId="{A176B8B0-390A-49BE-9B92-2003D3C3568A}" destId="{4C0FCF0F-D5C7-41BD-81E8-FC1D2C73E603}" srcOrd="0" destOrd="0" presId="urn:microsoft.com/office/officeart/2005/8/layout/chevron2"/>
    <dgm:cxn modelId="{18554DB5-B669-4112-B7FB-8B58CEF88957}" type="presParOf" srcId="{A176B8B0-390A-49BE-9B92-2003D3C3568A}" destId="{D2D0CE2A-DAEF-4287-8086-FE0C2371A127}" srcOrd="1" destOrd="0" presId="urn:microsoft.com/office/officeart/2005/8/layout/chevron2"/>
    <dgm:cxn modelId="{7E097EEE-E76E-471D-8BA0-D5E4D08E2574}" type="presParOf" srcId="{09C032A9-CAC2-4672-AB28-93D0A967995C}" destId="{41A210FF-62C5-4238-AF2D-6F47414DE313}" srcOrd="1" destOrd="0" presId="urn:microsoft.com/office/officeart/2005/8/layout/chevron2"/>
    <dgm:cxn modelId="{88E3EAC0-FB32-41AA-9C9D-AD0C773FF068}" type="presParOf" srcId="{09C032A9-CAC2-4672-AB28-93D0A967995C}" destId="{4ADEA0C1-D0ED-4C8E-B484-AFA1AB1728B1}" srcOrd="2" destOrd="0" presId="urn:microsoft.com/office/officeart/2005/8/layout/chevron2"/>
    <dgm:cxn modelId="{39F782F9-320A-4C55-9550-A8205A9024E9}" type="presParOf" srcId="{4ADEA0C1-D0ED-4C8E-B484-AFA1AB1728B1}" destId="{B349C1BE-B90B-4366-914D-7D783A21EAAF}" srcOrd="0" destOrd="0" presId="urn:microsoft.com/office/officeart/2005/8/layout/chevron2"/>
    <dgm:cxn modelId="{54162FCC-6A60-437A-96F3-E1F5B3CD38C1}" type="presParOf" srcId="{4ADEA0C1-D0ED-4C8E-B484-AFA1AB1728B1}" destId="{44326037-65FA-41BB-A249-6886F6699C29}" srcOrd="1" destOrd="0" presId="urn:microsoft.com/office/officeart/2005/8/layout/chevron2"/>
    <dgm:cxn modelId="{AE0EE4CF-17DC-487C-942C-C1ECCAF40D2F}" type="presParOf" srcId="{09C032A9-CAC2-4672-AB28-93D0A967995C}" destId="{20E19D6D-6B66-4244-9CC5-EB05B9D31634}" srcOrd="3" destOrd="0" presId="urn:microsoft.com/office/officeart/2005/8/layout/chevron2"/>
    <dgm:cxn modelId="{482BFFC8-E59A-45C1-96CE-69BECA920971}" type="presParOf" srcId="{09C032A9-CAC2-4672-AB28-93D0A967995C}" destId="{F10DA413-FE82-49D5-B44D-969D06D287E8}" srcOrd="4" destOrd="0" presId="urn:microsoft.com/office/officeart/2005/8/layout/chevron2"/>
    <dgm:cxn modelId="{19A3DE15-4513-4C4C-A30A-849EA3A671B8}" type="presParOf" srcId="{F10DA413-FE82-49D5-B44D-969D06D287E8}" destId="{4EDDEBB9-4F19-4086-A66C-E327DA09BD9E}" srcOrd="0" destOrd="0" presId="urn:microsoft.com/office/officeart/2005/8/layout/chevron2"/>
    <dgm:cxn modelId="{C9BB3821-A057-47FA-90D8-92219D7E23F7}" type="presParOf" srcId="{F10DA413-FE82-49D5-B44D-969D06D287E8}" destId="{B7A86356-A3DA-4E1D-85B1-37F8CD61C89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0FCF0F-D5C7-41BD-81E8-FC1D2C73E603}">
      <dsp:nvSpPr>
        <dsp:cNvPr id="0" name=""/>
        <dsp:cNvSpPr/>
      </dsp:nvSpPr>
      <dsp:spPr>
        <a:xfrm rot="5400000">
          <a:off x="-220029" y="222845"/>
          <a:ext cx="1466865" cy="10268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b="1" u="sng" kern="1200" smtClean="0"/>
            <a:t>Melding</a:t>
          </a:r>
          <a:r>
            <a:rPr lang="nl-NL" sz="1600" b="1" u="sng" kern="1200" smtClean="0"/>
            <a:t/>
          </a:r>
          <a:br>
            <a:rPr lang="nl-NL" sz="1600" b="1" u="sng" kern="1200" smtClean="0"/>
          </a:br>
          <a:endParaRPr lang="nl-NL" sz="1600" kern="1200"/>
        </a:p>
      </dsp:txBody>
      <dsp:txXfrm rot="-5400000">
        <a:off x="2" y="516218"/>
        <a:ext cx="1026805" cy="440060"/>
      </dsp:txXfrm>
    </dsp:sp>
    <dsp:sp modelId="{D2D0CE2A-DAEF-4287-8086-FE0C2371A127}">
      <dsp:nvSpPr>
        <dsp:cNvPr id="0" name=""/>
        <dsp:cNvSpPr/>
      </dsp:nvSpPr>
      <dsp:spPr>
        <a:xfrm rot="5400000">
          <a:off x="2929890" y="-1900269"/>
          <a:ext cx="953462" cy="4759632"/>
        </a:xfrm>
        <a:prstGeom prst="round2Same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49C1BE-B90B-4366-914D-7D783A21EAAF}">
      <dsp:nvSpPr>
        <dsp:cNvPr id="0" name=""/>
        <dsp:cNvSpPr/>
      </dsp:nvSpPr>
      <dsp:spPr>
        <a:xfrm rot="5400000">
          <a:off x="-220029" y="1493991"/>
          <a:ext cx="1466865" cy="10268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nl-NL" sz="1400" b="1" u="sng" kern="1200" smtClean="0"/>
            <a:t>Intake</a:t>
          </a:r>
          <a:r>
            <a:rPr lang="nl-NL" sz="900" b="1" u="sng" kern="1200" smtClean="0"/>
            <a:t/>
          </a:r>
          <a:br>
            <a:rPr lang="nl-NL" sz="900" b="1" u="sng" kern="1200" smtClean="0"/>
          </a:br>
          <a:endParaRPr lang="nl-NL" sz="900" b="1" u="sng" kern="120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900" kern="1200" smtClean="0"/>
        </a:p>
      </dsp:txBody>
      <dsp:txXfrm rot="-5400000">
        <a:off x="2" y="1787364"/>
        <a:ext cx="1026805" cy="440060"/>
      </dsp:txXfrm>
    </dsp:sp>
    <dsp:sp modelId="{44326037-65FA-41BB-A249-6886F6699C29}">
      <dsp:nvSpPr>
        <dsp:cNvPr id="0" name=""/>
        <dsp:cNvSpPr/>
      </dsp:nvSpPr>
      <dsp:spPr>
        <a:xfrm rot="5400000">
          <a:off x="2929639" y="-628872"/>
          <a:ext cx="953963" cy="4759632"/>
        </a:xfrm>
        <a:prstGeom prst="round2Same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DDEBB9-4F19-4086-A66C-E327DA09BD9E}">
      <dsp:nvSpPr>
        <dsp:cNvPr id="0" name=""/>
        <dsp:cNvSpPr/>
      </dsp:nvSpPr>
      <dsp:spPr>
        <a:xfrm rot="5400000">
          <a:off x="-220029" y="2765137"/>
          <a:ext cx="1466865" cy="10268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b="1" u="sng" kern="1200" smtClean="0"/>
            <a:t>Overleg</a:t>
          </a:r>
          <a:endParaRPr lang="nl-NL" sz="1400" b="1" u="sng" kern="1200"/>
        </a:p>
      </dsp:txBody>
      <dsp:txXfrm rot="-5400000">
        <a:off x="2" y="3058510"/>
        <a:ext cx="1026805" cy="440060"/>
      </dsp:txXfrm>
    </dsp:sp>
    <dsp:sp modelId="{B7A86356-A3DA-4E1D-85B1-37F8CD61C891}">
      <dsp:nvSpPr>
        <dsp:cNvPr id="0" name=""/>
        <dsp:cNvSpPr/>
      </dsp:nvSpPr>
      <dsp:spPr>
        <a:xfrm rot="5400000">
          <a:off x="2929890" y="642022"/>
          <a:ext cx="953462" cy="47596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0FCF0F-D5C7-41BD-81E8-FC1D2C73E603}">
      <dsp:nvSpPr>
        <dsp:cNvPr id="0" name=""/>
        <dsp:cNvSpPr/>
      </dsp:nvSpPr>
      <dsp:spPr>
        <a:xfrm rot="5400000">
          <a:off x="-220029" y="222845"/>
          <a:ext cx="1466865" cy="10268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1" u="sng" kern="1200" smtClean="0"/>
            <a:t/>
          </a:r>
          <a:br>
            <a:rPr lang="nl-NL" sz="1200" b="1" u="sng" kern="1200" smtClean="0"/>
          </a:br>
          <a:r>
            <a:rPr lang="nl-NL" sz="1200" b="1" u="sng" kern="1200" smtClean="0"/>
            <a:t/>
          </a:r>
          <a:br>
            <a:rPr lang="nl-NL" sz="1200" b="1" u="sng" kern="1200" smtClean="0"/>
          </a:br>
          <a:r>
            <a:rPr lang="nl-NL" sz="1200" b="1" u="sng" kern="1200" smtClean="0"/>
            <a:t>Onderzoeksopdracht</a:t>
          </a:r>
          <a:r>
            <a:rPr lang="nl-NL" sz="1600" b="1" u="sng" kern="1200" smtClean="0"/>
            <a:t> </a:t>
          </a:r>
          <a:br>
            <a:rPr lang="nl-NL" sz="1600" b="1" u="sng" kern="1200" smtClean="0"/>
          </a:br>
          <a:endParaRPr lang="nl-NL" sz="1600" kern="1200"/>
        </a:p>
      </dsp:txBody>
      <dsp:txXfrm rot="-5400000">
        <a:off x="2" y="516218"/>
        <a:ext cx="1026805" cy="440060"/>
      </dsp:txXfrm>
    </dsp:sp>
    <dsp:sp modelId="{D2D0CE2A-DAEF-4287-8086-FE0C2371A127}">
      <dsp:nvSpPr>
        <dsp:cNvPr id="0" name=""/>
        <dsp:cNvSpPr/>
      </dsp:nvSpPr>
      <dsp:spPr>
        <a:xfrm rot="5400000">
          <a:off x="2929639" y="-1900018"/>
          <a:ext cx="953963" cy="4759632"/>
        </a:xfrm>
        <a:prstGeom prst="round2Same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49C1BE-B90B-4366-914D-7D783A21EAAF}">
      <dsp:nvSpPr>
        <dsp:cNvPr id="0" name=""/>
        <dsp:cNvSpPr/>
      </dsp:nvSpPr>
      <dsp:spPr>
        <a:xfrm rot="5400000">
          <a:off x="-220029" y="1493991"/>
          <a:ext cx="1466865" cy="10268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nl-NL" sz="1200" b="1" u="sng" kern="1200" smtClean="0"/>
            <a:t/>
          </a:r>
          <a:br>
            <a:rPr lang="nl-NL" sz="1200" b="1" u="sng" kern="1200" smtClean="0"/>
          </a:br>
          <a:r>
            <a:rPr lang="nl-NL" sz="1200" b="1" u="sng" kern="1200" smtClean="0"/>
            <a:t/>
          </a:r>
          <a:br>
            <a:rPr lang="nl-NL" sz="1200" b="1" u="sng" kern="1200" smtClean="0"/>
          </a:br>
          <a:r>
            <a:rPr lang="nl-NL" sz="1200" b="1" u="sng" kern="1200" smtClean="0"/>
            <a:t>Start onderzoek</a:t>
          </a:r>
          <a:r>
            <a:rPr lang="nl-NL" sz="900" b="1" u="sng" kern="1200" smtClean="0"/>
            <a:t/>
          </a:r>
          <a:br>
            <a:rPr lang="nl-NL" sz="900" b="1" u="sng" kern="1200" smtClean="0"/>
          </a:br>
          <a:endParaRPr lang="nl-NL" sz="900" b="1" u="sng" kern="120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900" kern="1200" smtClean="0"/>
        </a:p>
      </dsp:txBody>
      <dsp:txXfrm rot="-5400000">
        <a:off x="2" y="1787364"/>
        <a:ext cx="1026805" cy="440060"/>
      </dsp:txXfrm>
    </dsp:sp>
    <dsp:sp modelId="{44326037-65FA-41BB-A249-6886F6699C29}">
      <dsp:nvSpPr>
        <dsp:cNvPr id="0" name=""/>
        <dsp:cNvSpPr/>
      </dsp:nvSpPr>
      <dsp:spPr>
        <a:xfrm rot="5400000">
          <a:off x="2929890" y="-629123"/>
          <a:ext cx="953462" cy="4759632"/>
        </a:xfrm>
        <a:prstGeom prst="round2Same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DDEBB9-4F19-4086-A66C-E327DA09BD9E}">
      <dsp:nvSpPr>
        <dsp:cNvPr id="0" name=""/>
        <dsp:cNvSpPr/>
      </dsp:nvSpPr>
      <dsp:spPr>
        <a:xfrm rot="5400000">
          <a:off x="-220029" y="2765137"/>
          <a:ext cx="1466865" cy="10268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200" b="1" u="sng" kern="120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1" u="sng" kern="1200" smtClean="0"/>
            <a:t>Opstellen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1" u="sng" kern="1200" smtClean="0"/>
            <a:t>Onderzoeksrapport</a:t>
          </a:r>
          <a:endParaRPr lang="nl-NL" sz="1200" b="1" u="sng" kern="1200"/>
        </a:p>
      </dsp:txBody>
      <dsp:txXfrm rot="-5400000">
        <a:off x="2" y="3058510"/>
        <a:ext cx="1026805" cy="440060"/>
      </dsp:txXfrm>
    </dsp:sp>
    <dsp:sp modelId="{B7A86356-A3DA-4E1D-85B1-37F8CD61C891}">
      <dsp:nvSpPr>
        <dsp:cNvPr id="0" name=""/>
        <dsp:cNvSpPr/>
      </dsp:nvSpPr>
      <dsp:spPr>
        <a:xfrm rot="5400000">
          <a:off x="2929890" y="642022"/>
          <a:ext cx="953462" cy="47596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6F5784B-5506-4408-BCF0-90A778A2EA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EED21F-EAA1-45C0-8349-1B246F1D7F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A896C-C3AE-4297-911D-0B1ADFDF6FAC}" type="datetimeFigureOut">
              <a:rPr lang="nl-NL" smtClean="0"/>
              <a:t>7-11-2023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0FB326-A653-439A-88A5-BD9ECD5AEA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575EBA-FDF8-47A1-8586-31FE96EDB2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48CAD-F3B5-46B4-9F74-420198767F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3316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79F7F-5CD2-406A-A68E-4B38E25A1329}" type="datetimeFigureOut">
              <a:rPr lang="nl-NL" smtClean="0"/>
              <a:t>7-11-2023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25019-78B9-41ED-B969-390A048BDA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5764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bla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DF9F3C68-EE9E-4EAF-8E57-F0DE431A34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FF463AE-170A-4649-B540-9A31D5D610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0816" y="0"/>
            <a:ext cx="4020906" cy="15912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B145EF-D8F6-43E4-9CCE-9CDEFE205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2000" y="1631689"/>
            <a:ext cx="5040000" cy="2492990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99E321-0540-4F6E-ADA7-1E34541F5F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2000" y="4302124"/>
            <a:ext cx="5040000" cy="165576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C9CB0-DA36-4DA8-A4D8-ABDEBC142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DAEAC-BEC0-43F5-89CE-DB5E71EF3F55}" type="datetimeFigureOut">
              <a:rPr lang="nl-NL" smtClean="0"/>
              <a:t>7-11-2023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DA8A4-0BC0-45AB-83AB-5E0ABCADC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DD7EF-26F0-45A3-859F-94A40F466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3F2C-1485-4296-85BF-6B680E5840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0462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met Afbeelding Rechts Hemel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3AE60BD-1CB3-4552-B1A2-C2FC9A8DA1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 tIns="2124000"/>
          <a:lstStyle>
            <a:lvl1pPr marL="0" indent="0" algn="ctr">
              <a:buFont typeface="Arial" panose="020B0604020202020204" pitchFamily="34" charset="0"/>
              <a:buChar char="​"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B5BB48-5B99-4312-B7F0-02191B56AB3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A66412-A3FF-4540-BA53-90C5890CF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562C1A-A9DE-4F02-8C0F-5B8361319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DAEAC-BEC0-43F5-89CE-DB5E71EF3F55}" type="datetimeFigureOut">
              <a:rPr lang="nl-NL" smtClean="0"/>
              <a:t>7-11-2023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CAF03-F825-4B92-BB9D-C7951847A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178B0-41F1-4958-A6E5-90091BDBD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3F2C-1485-4296-85BF-6B680E5840F0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19747A2-50A0-4109-9CEF-EB84E97EEB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862000"/>
            <a:ext cx="5040000" cy="31752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13" name="Afbeelding 20">
            <a:extLst>
              <a:ext uri="{FF2B5EF4-FFF2-40B4-BE49-F238E27FC236}">
                <a16:creationId xmlns:a16="http://schemas.microsoft.com/office/drawing/2014/main" id="{A4A5E4CC-628D-4D57-A0E7-9608A3D9E8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666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met Afbeelding Rechts Donker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3AE60BD-1CB3-4552-B1A2-C2FC9A8DA1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 tIns="2124000"/>
          <a:lstStyle>
            <a:lvl1pPr marL="0" indent="0" algn="ctr">
              <a:buFont typeface="Arial" panose="020B0604020202020204" pitchFamily="34" charset="0"/>
              <a:buChar char="​"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B5BB48-5B99-4312-B7F0-02191B56AB3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A66412-A3FF-4540-BA53-90C5890CF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562C1A-A9DE-4F02-8C0F-5B8361319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DAEAC-BEC0-43F5-89CE-DB5E71EF3F55}" type="datetimeFigureOut">
              <a:rPr lang="nl-NL" smtClean="0"/>
              <a:t>7-11-2023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CAF03-F825-4B92-BB9D-C7951847A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178B0-41F1-4958-A6E5-90091BDBD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3F2C-1485-4296-85BF-6B680E5840F0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19747A2-50A0-4109-9CEF-EB84E97EEB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862000"/>
            <a:ext cx="5040000" cy="31752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13" name="Afbeelding 20">
            <a:extLst>
              <a:ext uri="{FF2B5EF4-FFF2-40B4-BE49-F238E27FC236}">
                <a16:creationId xmlns:a16="http://schemas.microsoft.com/office/drawing/2014/main" id="{A4A5E4CC-628D-4D57-A0E7-9608A3D9E8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478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met Items Pa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5B5BB48-5B99-4312-B7F0-02191B56AB3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A66412-A3FF-4540-BA53-90C5890CF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562C1A-A9DE-4F02-8C0F-5B8361319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DAEAC-BEC0-43F5-89CE-DB5E71EF3F55}" type="datetimeFigureOut">
              <a:rPr lang="nl-NL" smtClean="0"/>
              <a:t>7-11-2023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CAF03-F825-4B92-BB9D-C7951847A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178B0-41F1-4958-A6E5-90091BDBD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3F2C-1485-4296-85BF-6B680E5840F0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19747A2-50A0-4109-9CEF-EB84E97EEB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862000"/>
            <a:ext cx="5040000" cy="31752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13" name="Afbeelding 20">
            <a:extLst>
              <a:ext uri="{FF2B5EF4-FFF2-40B4-BE49-F238E27FC236}">
                <a16:creationId xmlns:a16="http://schemas.microsoft.com/office/drawing/2014/main" id="{A4A5E4CC-628D-4D57-A0E7-9608A3D9E8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9394884D-90B9-4473-A688-D40BA5FE50D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50000" y="1436414"/>
            <a:ext cx="1872000" cy="11160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100"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452E3D63-0892-44A8-9AEB-83B9C2C88D0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750000" y="3065641"/>
            <a:ext cx="1872000" cy="11160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100"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EF9565ED-9FE7-4826-A160-E02868FBA53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50000" y="4694867"/>
            <a:ext cx="1872000" cy="11160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100"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73BC2374-E35E-41ED-96D1-50D2FF39406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953200" y="1328414"/>
            <a:ext cx="2484000" cy="1332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51783A0D-6AF3-446A-8F86-50F0AD48750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53200" y="2957641"/>
            <a:ext cx="2484000" cy="1332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D67143F2-FBF4-4D52-A0ED-3C4DA192F5B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953200" y="4586868"/>
            <a:ext cx="2484000" cy="1332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4177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met Items Hemel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5B5BB48-5B99-4312-B7F0-02191B56AB3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A66412-A3FF-4540-BA53-90C5890CF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562C1A-A9DE-4F02-8C0F-5B8361319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DAEAC-BEC0-43F5-89CE-DB5E71EF3F55}" type="datetimeFigureOut">
              <a:rPr lang="nl-NL" smtClean="0"/>
              <a:t>7-11-2023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CAF03-F825-4B92-BB9D-C7951847A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178B0-41F1-4958-A6E5-90091BDBD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3F2C-1485-4296-85BF-6B680E5840F0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19747A2-50A0-4109-9CEF-EB84E97EEB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862000"/>
            <a:ext cx="5040000" cy="31752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13" name="Afbeelding 20">
            <a:extLst>
              <a:ext uri="{FF2B5EF4-FFF2-40B4-BE49-F238E27FC236}">
                <a16:creationId xmlns:a16="http://schemas.microsoft.com/office/drawing/2014/main" id="{A4A5E4CC-628D-4D57-A0E7-9608A3D9E8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9394884D-90B9-4473-A688-D40BA5FE50D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50000" y="1436414"/>
            <a:ext cx="1872000" cy="11160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100"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452E3D63-0892-44A8-9AEB-83B9C2C88D0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750000" y="3065641"/>
            <a:ext cx="1872000" cy="11160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100"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EF9565ED-9FE7-4826-A160-E02868FBA53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50000" y="4694867"/>
            <a:ext cx="1872000" cy="11160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100"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73BC2374-E35E-41ED-96D1-50D2FF39406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953200" y="1328414"/>
            <a:ext cx="2484000" cy="1332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51783A0D-6AF3-446A-8F86-50F0AD48750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53200" y="2957641"/>
            <a:ext cx="2484000" cy="1332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D67143F2-FBF4-4D52-A0ED-3C4DA192F5B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953200" y="4586868"/>
            <a:ext cx="2484000" cy="1332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5085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met Items Donker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5B5BB48-5B99-4312-B7F0-02191B56AB3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A66412-A3FF-4540-BA53-90C5890CF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562C1A-A9DE-4F02-8C0F-5B8361319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DAEAC-BEC0-43F5-89CE-DB5E71EF3F55}" type="datetimeFigureOut">
              <a:rPr lang="nl-NL" smtClean="0"/>
              <a:t>7-11-2023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CAF03-F825-4B92-BB9D-C7951847A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178B0-41F1-4958-A6E5-90091BDBD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3F2C-1485-4296-85BF-6B680E5840F0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19747A2-50A0-4109-9CEF-EB84E97EEB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862000"/>
            <a:ext cx="5040000" cy="31752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13" name="Afbeelding 20">
            <a:extLst>
              <a:ext uri="{FF2B5EF4-FFF2-40B4-BE49-F238E27FC236}">
                <a16:creationId xmlns:a16="http://schemas.microsoft.com/office/drawing/2014/main" id="{A4A5E4CC-628D-4D57-A0E7-9608A3D9E8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9394884D-90B9-4473-A688-D40BA5FE50D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50000" y="1436414"/>
            <a:ext cx="1872000" cy="11160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100"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452E3D63-0892-44A8-9AEB-83B9C2C88D0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750000" y="3065641"/>
            <a:ext cx="1872000" cy="11160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100"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EF9565ED-9FE7-4826-A160-E02868FBA53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50000" y="4694867"/>
            <a:ext cx="1872000" cy="11160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100"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73BC2374-E35E-41ED-96D1-50D2FF39406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953200" y="1328414"/>
            <a:ext cx="2484000" cy="1332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51783A0D-6AF3-446A-8F86-50F0AD48750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53200" y="2957641"/>
            <a:ext cx="2484000" cy="1332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D67143F2-FBF4-4D52-A0ED-3C4DA192F5B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953200" y="4586868"/>
            <a:ext cx="2484000" cy="1332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55742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Grot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145EF-D8F6-43E4-9CCE-9CDEFE205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1738905"/>
            <a:ext cx="10753200" cy="3323987"/>
          </a:xfrm>
        </p:spPr>
        <p:txBody>
          <a:bodyPr anchor="b">
            <a:noAutofit/>
          </a:bodyPr>
          <a:lstStyle>
            <a:lvl1pPr algn="l">
              <a:defRPr sz="80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99E321-0540-4F6E-ADA7-1E34541F5F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5240337"/>
            <a:ext cx="10753200" cy="997196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C9CB0-DA36-4DA8-A4D8-ABDEBC142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DAEAC-BEC0-43F5-89CE-DB5E71EF3F55}" type="datetimeFigureOut">
              <a:rPr lang="nl-NL" smtClean="0"/>
              <a:t>7-11-2023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DA8A4-0BC0-45AB-83AB-5E0ABCADC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DD7EF-26F0-45A3-859F-94A40F466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3F2C-1485-4296-85BF-6B680E5840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2095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 Pa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5">
            <a:extLst>
              <a:ext uri="{FF2B5EF4-FFF2-40B4-BE49-F238E27FC236}">
                <a16:creationId xmlns:a16="http://schemas.microsoft.com/office/drawing/2014/main" id="{9ADFBB1A-287E-4640-84F3-5954A7B82CBE}"/>
              </a:ext>
            </a:extLst>
          </p:cNvPr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B145EF-D8F6-43E4-9CCE-9CDEFE205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137" y="1051412"/>
            <a:ext cx="10753200" cy="2368800"/>
          </a:xfrm>
        </p:spPr>
        <p:txBody>
          <a:bodyPr anchor="ctr" anchorCtr="0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C9CB0-DA36-4DA8-A4D8-ABDEBC142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DAEAC-BEC0-43F5-89CE-DB5E71EF3F55}" type="datetimeFigureOut">
              <a:rPr lang="nl-NL" smtClean="0"/>
              <a:t>7-11-2023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DA8A4-0BC0-45AB-83AB-5E0ABCADC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DD7EF-26F0-45A3-859F-94A40F466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3F2C-1485-4296-85BF-6B680E5840F0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20">
            <a:extLst>
              <a:ext uri="{FF2B5EF4-FFF2-40B4-BE49-F238E27FC236}">
                <a16:creationId xmlns:a16="http://schemas.microsoft.com/office/drawing/2014/main" id="{C3CF66CD-0D78-412E-AB8E-53DE902086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1287ECF-9D6F-463B-951A-7FA78B0A14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137" y="3794125"/>
            <a:ext cx="10753726" cy="2277547"/>
          </a:xfrm>
        </p:spPr>
        <p:txBody>
          <a:bodyPr numCol="2" spcCol="468000">
            <a:spAutoFit/>
          </a:bodyPr>
          <a:lstStyle>
            <a:lvl1pPr marL="316800">
              <a:spcBef>
                <a:spcPts val="1200"/>
              </a:spcBef>
              <a:buClr>
                <a:schemeClr val="accent1"/>
              </a:buClr>
              <a:buFont typeface="Verdana" panose="020B0604030504040204" pitchFamily="34" charset="0"/>
              <a:buChar char="›"/>
              <a:defRPr sz="2400">
                <a:solidFill>
                  <a:schemeClr val="tx1"/>
                </a:solidFill>
              </a:defRPr>
            </a:lvl1pPr>
            <a:lvl2pPr marL="316800">
              <a:spcBef>
                <a:spcPts val="1200"/>
              </a:spcBef>
              <a:buClr>
                <a:schemeClr val="accent1"/>
              </a:buClr>
              <a:buFont typeface="Verdana" panose="020B0604030504040204" pitchFamily="34" charset="0"/>
              <a:buChar char="›"/>
              <a:defRPr sz="2400">
                <a:solidFill>
                  <a:schemeClr val="tx1"/>
                </a:solidFill>
              </a:defRPr>
            </a:lvl2pPr>
            <a:lvl3pPr marL="316800">
              <a:spcBef>
                <a:spcPts val="1200"/>
              </a:spcBef>
              <a:buClr>
                <a:schemeClr val="accent1"/>
              </a:buClr>
              <a:buFont typeface="Verdana" panose="020B0604030504040204" pitchFamily="34" charset="0"/>
              <a:buChar char="›"/>
              <a:defRPr sz="2400">
                <a:solidFill>
                  <a:schemeClr val="tx1"/>
                </a:solidFill>
              </a:defRPr>
            </a:lvl3pPr>
            <a:lvl4pPr marL="316800">
              <a:spcBef>
                <a:spcPts val="1200"/>
              </a:spcBef>
              <a:buClr>
                <a:schemeClr val="accent1"/>
              </a:buClr>
              <a:buFont typeface="Verdana" panose="020B0604030504040204" pitchFamily="34" charset="0"/>
              <a:buChar char="›"/>
              <a:defRPr sz="2400">
                <a:solidFill>
                  <a:schemeClr val="tx1"/>
                </a:solidFill>
              </a:defRPr>
            </a:lvl4pPr>
            <a:lvl5pPr marL="316800">
              <a:spcBef>
                <a:spcPts val="1200"/>
              </a:spcBef>
              <a:buClr>
                <a:schemeClr val="accent1"/>
              </a:buClr>
              <a:buFont typeface="Verdana" panose="020B0604030504040204" pitchFamily="34" charset="0"/>
              <a:buChar char="›"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3800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 Hemel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5">
            <a:extLst>
              <a:ext uri="{FF2B5EF4-FFF2-40B4-BE49-F238E27FC236}">
                <a16:creationId xmlns:a16="http://schemas.microsoft.com/office/drawing/2014/main" id="{9ADFBB1A-287E-4640-84F3-5954A7B82CBE}"/>
              </a:ext>
            </a:extLst>
          </p:cNvPr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B145EF-D8F6-43E4-9CCE-9CDEFE205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137" y="1051412"/>
            <a:ext cx="10753200" cy="2368800"/>
          </a:xfrm>
        </p:spPr>
        <p:txBody>
          <a:bodyPr anchor="ctr" anchorCtr="0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C9CB0-DA36-4DA8-A4D8-ABDEBC142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DAEAC-BEC0-43F5-89CE-DB5E71EF3F55}" type="datetimeFigureOut">
              <a:rPr lang="nl-NL" smtClean="0"/>
              <a:t>7-11-2023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DA8A4-0BC0-45AB-83AB-5E0ABCADC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DD7EF-26F0-45A3-859F-94A40F466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3F2C-1485-4296-85BF-6B680E5840F0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20">
            <a:extLst>
              <a:ext uri="{FF2B5EF4-FFF2-40B4-BE49-F238E27FC236}">
                <a16:creationId xmlns:a16="http://schemas.microsoft.com/office/drawing/2014/main" id="{C3CF66CD-0D78-412E-AB8E-53DE902086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1287ECF-9D6F-463B-951A-7FA78B0A14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137" y="3794125"/>
            <a:ext cx="10753726" cy="2277547"/>
          </a:xfrm>
        </p:spPr>
        <p:txBody>
          <a:bodyPr numCol="2" spcCol="468000">
            <a:spAutoFit/>
          </a:bodyPr>
          <a:lstStyle>
            <a:lvl1pPr marL="316800">
              <a:spcBef>
                <a:spcPts val="1200"/>
              </a:spcBef>
              <a:buClr>
                <a:schemeClr val="accent1"/>
              </a:buClr>
              <a:buFont typeface="Verdana" panose="020B0604030504040204" pitchFamily="34" charset="0"/>
              <a:buChar char="›"/>
              <a:defRPr sz="2400">
                <a:solidFill>
                  <a:schemeClr val="tx1"/>
                </a:solidFill>
              </a:defRPr>
            </a:lvl1pPr>
            <a:lvl2pPr marL="316800">
              <a:spcBef>
                <a:spcPts val="1200"/>
              </a:spcBef>
              <a:buClr>
                <a:schemeClr val="accent1"/>
              </a:buClr>
              <a:buFont typeface="Verdana" panose="020B0604030504040204" pitchFamily="34" charset="0"/>
              <a:buChar char="›"/>
              <a:defRPr sz="2400">
                <a:solidFill>
                  <a:schemeClr val="tx1"/>
                </a:solidFill>
              </a:defRPr>
            </a:lvl2pPr>
            <a:lvl3pPr marL="316800">
              <a:spcBef>
                <a:spcPts val="1200"/>
              </a:spcBef>
              <a:buClr>
                <a:schemeClr val="accent1"/>
              </a:buClr>
              <a:buFont typeface="Verdana" panose="020B0604030504040204" pitchFamily="34" charset="0"/>
              <a:buChar char="›"/>
              <a:defRPr sz="2400">
                <a:solidFill>
                  <a:schemeClr val="tx1"/>
                </a:solidFill>
              </a:defRPr>
            </a:lvl3pPr>
            <a:lvl4pPr marL="316800">
              <a:spcBef>
                <a:spcPts val="1200"/>
              </a:spcBef>
              <a:buClr>
                <a:schemeClr val="accent1"/>
              </a:buClr>
              <a:buFont typeface="Verdana" panose="020B0604030504040204" pitchFamily="34" charset="0"/>
              <a:buChar char="›"/>
              <a:defRPr sz="2400">
                <a:solidFill>
                  <a:schemeClr val="tx1"/>
                </a:solidFill>
              </a:defRPr>
            </a:lvl4pPr>
            <a:lvl5pPr marL="316800">
              <a:spcBef>
                <a:spcPts val="1200"/>
              </a:spcBef>
              <a:buClr>
                <a:schemeClr val="accent1"/>
              </a:buClr>
              <a:buFont typeface="Verdana" panose="020B0604030504040204" pitchFamily="34" charset="0"/>
              <a:buChar char="›"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2567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 Donker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5">
            <a:extLst>
              <a:ext uri="{FF2B5EF4-FFF2-40B4-BE49-F238E27FC236}">
                <a16:creationId xmlns:a16="http://schemas.microsoft.com/office/drawing/2014/main" id="{9ADFBB1A-287E-4640-84F3-5954A7B82CBE}"/>
              </a:ext>
            </a:extLst>
          </p:cNvPr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B145EF-D8F6-43E4-9CCE-9CDEFE205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137" y="1051412"/>
            <a:ext cx="10753200" cy="2368800"/>
          </a:xfrm>
        </p:spPr>
        <p:txBody>
          <a:bodyPr anchor="ctr" anchorCtr="0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C9CB0-DA36-4DA8-A4D8-ABDEBC142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DAEAC-BEC0-43F5-89CE-DB5E71EF3F55}" type="datetimeFigureOut">
              <a:rPr lang="nl-NL" smtClean="0"/>
              <a:t>7-11-2023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DA8A4-0BC0-45AB-83AB-5E0ABCADC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DD7EF-26F0-45A3-859F-94A40F466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3F2C-1485-4296-85BF-6B680E5840F0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20">
            <a:extLst>
              <a:ext uri="{FF2B5EF4-FFF2-40B4-BE49-F238E27FC236}">
                <a16:creationId xmlns:a16="http://schemas.microsoft.com/office/drawing/2014/main" id="{C3CF66CD-0D78-412E-AB8E-53DE902086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1287ECF-9D6F-463B-951A-7FA78B0A14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137" y="3794125"/>
            <a:ext cx="10753726" cy="2277547"/>
          </a:xfrm>
        </p:spPr>
        <p:txBody>
          <a:bodyPr numCol="2" spcCol="468000">
            <a:spAutoFit/>
          </a:bodyPr>
          <a:lstStyle>
            <a:lvl1pPr marL="316800">
              <a:spcBef>
                <a:spcPts val="1200"/>
              </a:spcBef>
              <a:buClr>
                <a:schemeClr val="accent1"/>
              </a:buClr>
              <a:buFont typeface="Verdana" panose="020B0604030504040204" pitchFamily="34" charset="0"/>
              <a:buChar char="›"/>
              <a:defRPr sz="2400">
                <a:solidFill>
                  <a:schemeClr val="tx1"/>
                </a:solidFill>
              </a:defRPr>
            </a:lvl1pPr>
            <a:lvl2pPr marL="316800">
              <a:spcBef>
                <a:spcPts val="1200"/>
              </a:spcBef>
              <a:buClr>
                <a:schemeClr val="accent1"/>
              </a:buClr>
              <a:buFont typeface="Verdana" panose="020B0604030504040204" pitchFamily="34" charset="0"/>
              <a:buChar char="›"/>
              <a:defRPr sz="2400">
                <a:solidFill>
                  <a:schemeClr val="tx1"/>
                </a:solidFill>
              </a:defRPr>
            </a:lvl2pPr>
            <a:lvl3pPr marL="316800">
              <a:spcBef>
                <a:spcPts val="1200"/>
              </a:spcBef>
              <a:buClr>
                <a:schemeClr val="accent1"/>
              </a:buClr>
              <a:buFont typeface="Verdana" panose="020B0604030504040204" pitchFamily="34" charset="0"/>
              <a:buChar char="›"/>
              <a:defRPr sz="2400">
                <a:solidFill>
                  <a:schemeClr val="tx1"/>
                </a:solidFill>
              </a:defRPr>
            </a:lvl3pPr>
            <a:lvl4pPr marL="316800">
              <a:spcBef>
                <a:spcPts val="1200"/>
              </a:spcBef>
              <a:buClr>
                <a:schemeClr val="accent1"/>
              </a:buClr>
              <a:buFont typeface="Verdana" panose="020B0604030504040204" pitchFamily="34" charset="0"/>
              <a:buChar char="›"/>
              <a:defRPr sz="2400">
                <a:solidFill>
                  <a:schemeClr val="tx1"/>
                </a:solidFill>
              </a:defRPr>
            </a:lvl4pPr>
            <a:lvl5pPr marL="316800">
              <a:spcBef>
                <a:spcPts val="1200"/>
              </a:spcBef>
              <a:buClr>
                <a:schemeClr val="accent1"/>
              </a:buClr>
              <a:buFont typeface="Verdana" panose="020B0604030504040204" pitchFamily="34" charset="0"/>
              <a:buChar char="›"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7128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 Pa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5">
            <a:extLst>
              <a:ext uri="{FF2B5EF4-FFF2-40B4-BE49-F238E27FC236}">
                <a16:creationId xmlns:a16="http://schemas.microsoft.com/office/drawing/2014/main" id="{9ADFBB1A-287E-4640-84F3-5954A7B82CBE}"/>
              </a:ext>
            </a:extLst>
          </p:cNvPr>
          <p:cNvSpPr/>
          <p:nvPr userDrawn="1"/>
        </p:nvSpPr>
        <p:spPr>
          <a:xfrm flipV="1">
            <a:off x="0" y="3427412"/>
            <a:ext cx="12192000" cy="3429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B145EF-D8F6-43E4-9CCE-9CDEFE205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137" y="1051412"/>
            <a:ext cx="10753200" cy="2368800"/>
          </a:xfrm>
        </p:spPr>
        <p:txBody>
          <a:bodyPr anchor="ctr" anchorCtr="0">
            <a:noAutofit/>
          </a:bodyPr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C9CB0-DA36-4DA8-A4D8-ABDEBC142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DAEAC-BEC0-43F5-89CE-DB5E71EF3F55}" type="datetimeFigureOut">
              <a:rPr lang="nl-NL" smtClean="0"/>
              <a:t>7-11-2023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DA8A4-0BC0-45AB-83AB-5E0ABCADC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DD7EF-26F0-45A3-859F-94A40F466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3F2C-1485-4296-85BF-6B680E5840F0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20">
            <a:extLst>
              <a:ext uri="{FF2B5EF4-FFF2-40B4-BE49-F238E27FC236}">
                <a16:creationId xmlns:a16="http://schemas.microsoft.com/office/drawing/2014/main" id="{C3CF66CD-0D78-412E-AB8E-53DE902086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1287ECF-9D6F-463B-951A-7FA78B0A14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137" y="3794125"/>
            <a:ext cx="10753726" cy="2277547"/>
          </a:xfrm>
        </p:spPr>
        <p:txBody>
          <a:bodyPr numCol="2" spcCol="468000">
            <a:spAutoFit/>
          </a:bodyPr>
          <a:lstStyle>
            <a:lvl1pPr marL="316800">
              <a:spcBef>
                <a:spcPts val="1200"/>
              </a:spcBef>
              <a:buClr>
                <a:schemeClr val="bg1"/>
              </a:buClr>
              <a:buFont typeface="Verdana" panose="020B0604030504040204" pitchFamily="34" charset="0"/>
              <a:buChar char="›"/>
              <a:defRPr sz="2400">
                <a:solidFill>
                  <a:schemeClr val="bg1"/>
                </a:solidFill>
              </a:defRPr>
            </a:lvl1pPr>
            <a:lvl2pPr marL="316800">
              <a:spcBef>
                <a:spcPts val="1200"/>
              </a:spcBef>
              <a:buClr>
                <a:schemeClr val="bg1"/>
              </a:buClr>
              <a:buFont typeface="Verdana" panose="020B0604030504040204" pitchFamily="34" charset="0"/>
              <a:buChar char="›"/>
              <a:defRPr sz="2400">
                <a:solidFill>
                  <a:schemeClr val="bg1"/>
                </a:solidFill>
              </a:defRPr>
            </a:lvl2pPr>
            <a:lvl3pPr marL="316800">
              <a:spcBef>
                <a:spcPts val="1200"/>
              </a:spcBef>
              <a:buClr>
                <a:schemeClr val="bg1"/>
              </a:buClr>
              <a:buFont typeface="Verdana" panose="020B0604030504040204" pitchFamily="34" charset="0"/>
              <a:buChar char="›"/>
              <a:defRPr sz="2400">
                <a:solidFill>
                  <a:schemeClr val="bg1"/>
                </a:solidFill>
              </a:defRPr>
            </a:lvl3pPr>
            <a:lvl4pPr marL="316800">
              <a:spcBef>
                <a:spcPts val="1200"/>
              </a:spcBef>
              <a:buClr>
                <a:schemeClr val="bg1"/>
              </a:buClr>
              <a:buFont typeface="Verdana" panose="020B0604030504040204" pitchFamily="34" charset="0"/>
              <a:buChar char="›"/>
              <a:defRPr sz="2400">
                <a:solidFill>
                  <a:schemeClr val="bg1"/>
                </a:solidFill>
              </a:defRPr>
            </a:lvl4pPr>
            <a:lvl5pPr marL="316800">
              <a:spcBef>
                <a:spcPts val="1200"/>
              </a:spcBef>
              <a:buClr>
                <a:schemeClr val="bg1"/>
              </a:buClr>
              <a:buFont typeface="Verdana" panose="020B0604030504040204" pitchFamily="34" charset="0"/>
              <a:buChar char="›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650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bla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DF9F3C68-EE9E-4EAF-8E57-F0DE431A34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FF463AE-170A-4649-B540-9A31D5D610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0816" y="0"/>
            <a:ext cx="4020906" cy="15912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B145EF-D8F6-43E4-9CCE-9CDEFE205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2569902"/>
            <a:ext cx="10753200" cy="2492990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99E321-0540-4F6E-ADA7-1E34541F5F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5240337"/>
            <a:ext cx="10753200" cy="997196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C9CB0-DA36-4DA8-A4D8-ABDEBC142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DAEAC-BEC0-43F5-89CE-DB5E71EF3F55}" type="datetimeFigureOut">
              <a:rPr lang="nl-NL" smtClean="0"/>
              <a:t>7-11-2023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DA8A4-0BC0-45AB-83AB-5E0ABCADC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DD7EF-26F0-45A3-859F-94A40F466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3F2C-1485-4296-85BF-6B680E5840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53608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 Hemel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5">
            <a:extLst>
              <a:ext uri="{FF2B5EF4-FFF2-40B4-BE49-F238E27FC236}">
                <a16:creationId xmlns:a16="http://schemas.microsoft.com/office/drawing/2014/main" id="{9ADFBB1A-287E-4640-84F3-5954A7B82CBE}"/>
              </a:ext>
            </a:extLst>
          </p:cNvPr>
          <p:cNvSpPr/>
          <p:nvPr userDrawn="1"/>
        </p:nvSpPr>
        <p:spPr>
          <a:xfrm flipV="1">
            <a:off x="0" y="3427412"/>
            <a:ext cx="12192000" cy="34295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B145EF-D8F6-43E4-9CCE-9CDEFE205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137" y="1051412"/>
            <a:ext cx="10753200" cy="2368800"/>
          </a:xfrm>
        </p:spPr>
        <p:txBody>
          <a:bodyPr anchor="ctr" anchorCtr="0">
            <a:noAutofit/>
          </a:bodyPr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C9CB0-DA36-4DA8-A4D8-ABDEBC142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DAEAC-BEC0-43F5-89CE-DB5E71EF3F55}" type="datetimeFigureOut">
              <a:rPr lang="nl-NL" smtClean="0"/>
              <a:t>7-11-2023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DA8A4-0BC0-45AB-83AB-5E0ABCADC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DD7EF-26F0-45A3-859F-94A40F466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3F2C-1485-4296-85BF-6B680E5840F0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20">
            <a:extLst>
              <a:ext uri="{FF2B5EF4-FFF2-40B4-BE49-F238E27FC236}">
                <a16:creationId xmlns:a16="http://schemas.microsoft.com/office/drawing/2014/main" id="{C3CF66CD-0D78-412E-AB8E-53DE902086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1287ECF-9D6F-463B-951A-7FA78B0A14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137" y="3794125"/>
            <a:ext cx="10753726" cy="2277547"/>
          </a:xfrm>
        </p:spPr>
        <p:txBody>
          <a:bodyPr numCol="2" spcCol="468000">
            <a:spAutoFit/>
          </a:bodyPr>
          <a:lstStyle>
            <a:lvl1pPr marL="316800">
              <a:spcBef>
                <a:spcPts val="1200"/>
              </a:spcBef>
              <a:buClr>
                <a:schemeClr val="bg1"/>
              </a:buClr>
              <a:buFont typeface="Verdana" panose="020B0604030504040204" pitchFamily="34" charset="0"/>
              <a:buChar char="›"/>
              <a:defRPr sz="2400">
                <a:solidFill>
                  <a:schemeClr val="bg1"/>
                </a:solidFill>
              </a:defRPr>
            </a:lvl1pPr>
            <a:lvl2pPr marL="316800">
              <a:spcBef>
                <a:spcPts val="1200"/>
              </a:spcBef>
              <a:buClr>
                <a:schemeClr val="bg1"/>
              </a:buClr>
              <a:buFont typeface="Verdana" panose="020B0604030504040204" pitchFamily="34" charset="0"/>
              <a:buChar char="›"/>
              <a:defRPr sz="2400">
                <a:solidFill>
                  <a:schemeClr val="bg1"/>
                </a:solidFill>
              </a:defRPr>
            </a:lvl2pPr>
            <a:lvl3pPr marL="316800">
              <a:spcBef>
                <a:spcPts val="1200"/>
              </a:spcBef>
              <a:buClr>
                <a:schemeClr val="bg1"/>
              </a:buClr>
              <a:buFont typeface="Verdana" panose="020B0604030504040204" pitchFamily="34" charset="0"/>
              <a:buChar char="›"/>
              <a:defRPr sz="2400">
                <a:solidFill>
                  <a:schemeClr val="bg1"/>
                </a:solidFill>
              </a:defRPr>
            </a:lvl3pPr>
            <a:lvl4pPr marL="316800">
              <a:spcBef>
                <a:spcPts val="1200"/>
              </a:spcBef>
              <a:buClr>
                <a:schemeClr val="bg1"/>
              </a:buClr>
              <a:buFont typeface="Verdana" panose="020B0604030504040204" pitchFamily="34" charset="0"/>
              <a:buChar char="›"/>
              <a:defRPr sz="2400">
                <a:solidFill>
                  <a:schemeClr val="bg1"/>
                </a:solidFill>
              </a:defRPr>
            </a:lvl4pPr>
            <a:lvl5pPr marL="316800">
              <a:spcBef>
                <a:spcPts val="1200"/>
              </a:spcBef>
              <a:buClr>
                <a:schemeClr val="bg1"/>
              </a:buClr>
              <a:buFont typeface="Verdana" panose="020B0604030504040204" pitchFamily="34" charset="0"/>
              <a:buChar char="›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19621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 Donker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5">
            <a:extLst>
              <a:ext uri="{FF2B5EF4-FFF2-40B4-BE49-F238E27FC236}">
                <a16:creationId xmlns:a16="http://schemas.microsoft.com/office/drawing/2014/main" id="{9ADFBB1A-287E-4640-84F3-5954A7B82CBE}"/>
              </a:ext>
            </a:extLst>
          </p:cNvPr>
          <p:cNvSpPr/>
          <p:nvPr userDrawn="1"/>
        </p:nvSpPr>
        <p:spPr>
          <a:xfrm flipV="1">
            <a:off x="0" y="3427412"/>
            <a:ext cx="12192000" cy="34295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B145EF-D8F6-43E4-9CCE-9CDEFE205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137" y="1051412"/>
            <a:ext cx="10753200" cy="2368800"/>
          </a:xfrm>
        </p:spPr>
        <p:txBody>
          <a:bodyPr anchor="ctr" anchorCtr="0">
            <a:noAutofit/>
          </a:bodyPr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C9CB0-DA36-4DA8-A4D8-ABDEBC142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DAEAC-BEC0-43F5-89CE-DB5E71EF3F55}" type="datetimeFigureOut">
              <a:rPr lang="nl-NL" smtClean="0"/>
              <a:t>7-11-2023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DA8A4-0BC0-45AB-83AB-5E0ABCADC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DD7EF-26F0-45A3-859F-94A40F466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3F2C-1485-4296-85BF-6B680E5840F0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20">
            <a:extLst>
              <a:ext uri="{FF2B5EF4-FFF2-40B4-BE49-F238E27FC236}">
                <a16:creationId xmlns:a16="http://schemas.microsoft.com/office/drawing/2014/main" id="{C3CF66CD-0D78-412E-AB8E-53DE902086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1287ECF-9D6F-463B-951A-7FA78B0A14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137" y="3794125"/>
            <a:ext cx="10753726" cy="2277547"/>
          </a:xfrm>
        </p:spPr>
        <p:txBody>
          <a:bodyPr numCol="2" spcCol="468000">
            <a:spAutoFit/>
          </a:bodyPr>
          <a:lstStyle>
            <a:lvl1pPr marL="316800">
              <a:spcBef>
                <a:spcPts val="1200"/>
              </a:spcBef>
              <a:buClr>
                <a:schemeClr val="bg1"/>
              </a:buClr>
              <a:buFont typeface="Verdana" panose="020B0604030504040204" pitchFamily="34" charset="0"/>
              <a:buChar char="›"/>
              <a:defRPr sz="2400">
                <a:solidFill>
                  <a:schemeClr val="bg1"/>
                </a:solidFill>
              </a:defRPr>
            </a:lvl1pPr>
            <a:lvl2pPr marL="316800">
              <a:spcBef>
                <a:spcPts val="1200"/>
              </a:spcBef>
              <a:buClr>
                <a:schemeClr val="bg1"/>
              </a:buClr>
              <a:buFont typeface="Verdana" panose="020B0604030504040204" pitchFamily="34" charset="0"/>
              <a:buChar char="›"/>
              <a:defRPr sz="2400">
                <a:solidFill>
                  <a:schemeClr val="bg1"/>
                </a:solidFill>
              </a:defRPr>
            </a:lvl2pPr>
            <a:lvl3pPr marL="316800">
              <a:spcBef>
                <a:spcPts val="1200"/>
              </a:spcBef>
              <a:buClr>
                <a:schemeClr val="bg1"/>
              </a:buClr>
              <a:buFont typeface="Verdana" panose="020B0604030504040204" pitchFamily="34" charset="0"/>
              <a:buChar char="›"/>
              <a:defRPr sz="2400">
                <a:solidFill>
                  <a:schemeClr val="bg1"/>
                </a:solidFill>
              </a:defRPr>
            </a:lvl3pPr>
            <a:lvl4pPr marL="316800">
              <a:spcBef>
                <a:spcPts val="1200"/>
              </a:spcBef>
              <a:buClr>
                <a:schemeClr val="bg1"/>
              </a:buClr>
              <a:buFont typeface="Verdana" panose="020B0604030504040204" pitchFamily="34" charset="0"/>
              <a:buChar char="›"/>
              <a:defRPr sz="2400">
                <a:solidFill>
                  <a:schemeClr val="bg1"/>
                </a:solidFill>
              </a:defRPr>
            </a:lvl4pPr>
            <a:lvl5pPr marL="316800">
              <a:spcBef>
                <a:spcPts val="1200"/>
              </a:spcBef>
              <a:buClr>
                <a:schemeClr val="bg1"/>
              </a:buClr>
              <a:buFont typeface="Verdana" panose="020B0604030504040204" pitchFamily="34" charset="0"/>
              <a:buChar char="›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8716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Afbeelding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145EF-D8F6-43E4-9CCE-9CDEFE205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137" y="1051412"/>
            <a:ext cx="10753200" cy="2368800"/>
          </a:xfrm>
        </p:spPr>
        <p:txBody>
          <a:bodyPr anchor="ctr" anchorCtr="0">
            <a:noAutofit/>
          </a:bodyPr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C9CB0-DA36-4DA8-A4D8-ABDEBC142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DAEAC-BEC0-43F5-89CE-DB5E71EF3F55}" type="datetimeFigureOut">
              <a:rPr lang="nl-NL" smtClean="0"/>
              <a:t>7-11-2023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DA8A4-0BC0-45AB-83AB-5E0ABCADC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DD7EF-26F0-45A3-859F-94A40F466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3F2C-1485-4296-85BF-6B680E5840F0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20">
            <a:extLst>
              <a:ext uri="{FF2B5EF4-FFF2-40B4-BE49-F238E27FC236}">
                <a16:creationId xmlns:a16="http://schemas.microsoft.com/office/drawing/2014/main" id="{C3CF66CD-0D78-412E-AB8E-53DE902086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04FE8-0C0C-4CB1-A23F-308CE3CF18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419673"/>
            <a:ext cx="12192000" cy="3430800"/>
          </a:xfrm>
        </p:spPr>
        <p:txBody>
          <a:bodyPr lIns="756000" anchor="ctr" anchorCtr="0"/>
          <a:lstStyle>
            <a:lvl1pPr marL="0" indent="0">
              <a:buFont typeface="Arial" panose="020B0604020202020204" pitchFamily="34" charset="0"/>
              <a:buChar char="​"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84357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DF9F3C68-EE9E-4EAF-8E57-F0DE431A34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FF463AE-170A-4649-B540-9A31D5D610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0816" y="0"/>
            <a:ext cx="4020906" cy="15912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B145EF-D8F6-43E4-9CCE-9CDEFE205D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00" y="2324625"/>
            <a:ext cx="10753200" cy="3323987"/>
          </a:xfrm>
        </p:spPr>
        <p:txBody>
          <a:bodyPr anchor="t" anchorCtr="0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noProof="0" dirty="0"/>
              <a:t>Type een afsluitende zin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C9CB0-DA36-4DA8-A4D8-ABDEBC142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DAEAC-BEC0-43F5-89CE-DB5E71EF3F55}" type="datetimeFigureOut">
              <a:rPr lang="nl-NL" smtClean="0"/>
              <a:t>7-11-2023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DA8A4-0BC0-45AB-83AB-5E0ABCADC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DD7EF-26F0-45A3-859F-94A40F466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3F2C-1485-4296-85BF-6B680E5840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05865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9CE9AD-4444-409E-BF69-E92828AAC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DAEAC-BEC0-43F5-89CE-DB5E71EF3F55}" type="datetimeFigureOut">
              <a:rPr lang="nl-NL" smtClean="0"/>
              <a:t>7-11-2023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BF0FB7-08BB-465A-9B42-827F068BE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E09A0-0172-4BF1-B4EF-E64BF8E2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3F2C-1485-4296-85BF-6B680E5840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87155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9900" y="1668379"/>
            <a:ext cx="10972800" cy="454827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EBB01A-21F1-4C46-B5D8-95D0E1E067C5}" type="slidenum">
              <a:rPr lang="nl-NL" altLang="nl-NL"/>
              <a:pPr/>
              <a:t>‹nr.›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3517692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Pa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5B5BB48-5B99-4312-B7F0-02191B56AB3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A66412-A3FF-4540-BA53-90C5890CF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403112"/>
            <a:ext cx="5040000" cy="1938992"/>
          </a:xfrm>
        </p:spPr>
        <p:txBody>
          <a:bodyPr anchor="ctr" anchorCtr="0"/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562C1A-A9DE-4F02-8C0F-5B8361319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DAEAC-BEC0-43F5-89CE-DB5E71EF3F55}" type="datetimeFigureOut">
              <a:rPr lang="nl-NL" smtClean="0"/>
              <a:t>7-11-2023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CAF03-F825-4B92-BB9D-C7951847A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178B0-41F1-4958-A6E5-90091BDBD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3F2C-1485-4296-85BF-6B680E5840F0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CDD723C-1F2F-48AB-901A-05B2FF1B3D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93200" y="567297"/>
            <a:ext cx="3780000" cy="914400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B935E13-8C51-42FA-BD11-A75F70F40E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92000" y="1789804"/>
            <a:ext cx="3780000" cy="914400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46277381-E4E5-463D-9D54-6DB68CA0856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692000" y="2915408"/>
            <a:ext cx="3780000" cy="914400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AA16036-0825-48A7-8660-4B2A729D80A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692000" y="5166618"/>
            <a:ext cx="3780000" cy="914400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28016014-F032-422D-A77B-EC9C60AB10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692000" y="4041012"/>
            <a:ext cx="3780000" cy="914400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22655007-3EF2-4351-AD1D-2D73C8FDEA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24536" y="567297"/>
            <a:ext cx="914400" cy="914400"/>
          </a:xfrm>
        </p:spPr>
        <p:txBody>
          <a:bodyPr anchor="ctr" anchorCtr="0"/>
          <a:lstStyle>
            <a:lvl1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4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48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48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480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4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#</a:t>
            </a:r>
            <a:endParaRPr lang="nl-NL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0121267-A721-473F-A18F-A0E6086DF2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24536" y="1789804"/>
            <a:ext cx="914400" cy="914400"/>
          </a:xfrm>
        </p:spPr>
        <p:txBody>
          <a:bodyPr anchor="ctr" anchorCtr="0"/>
          <a:lstStyle>
            <a:lvl1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4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48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48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480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4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#</a:t>
            </a:r>
            <a:endParaRPr lang="nl-NL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A74723A6-0C27-4FDE-AC43-C321E97DA40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24536" y="2915408"/>
            <a:ext cx="914400" cy="914400"/>
          </a:xfrm>
        </p:spPr>
        <p:txBody>
          <a:bodyPr anchor="ctr" anchorCtr="0"/>
          <a:lstStyle>
            <a:lvl1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4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48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48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480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4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#</a:t>
            </a:r>
            <a:endParaRPr lang="nl-NL" dirty="0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A376F955-8020-41CE-883E-B0C61511D5C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24536" y="4041012"/>
            <a:ext cx="914400" cy="914400"/>
          </a:xfrm>
        </p:spPr>
        <p:txBody>
          <a:bodyPr anchor="ctr" anchorCtr="0"/>
          <a:lstStyle>
            <a:lvl1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4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48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48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480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4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#</a:t>
            </a:r>
            <a:endParaRPr lang="nl-NL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84984D3D-5D0F-4117-87B1-A0FBEAF7288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24536" y="5166618"/>
            <a:ext cx="914400" cy="914400"/>
          </a:xfrm>
        </p:spPr>
        <p:txBody>
          <a:bodyPr anchor="ctr" anchorCtr="0"/>
          <a:lstStyle>
            <a:lvl1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4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48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48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480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4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#</a:t>
            </a:r>
            <a:endParaRPr lang="nl-NL" dirty="0"/>
          </a:p>
        </p:txBody>
      </p:sp>
      <p:pic>
        <p:nvPicPr>
          <p:cNvPr id="22" name="Afbeelding 20">
            <a:extLst>
              <a:ext uri="{FF2B5EF4-FFF2-40B4-BE49-F238E27FC236}">
                <a16:creationId xmlns:a16="http://schemas.microsoft.com/office/drawing/2014/main" id="{02AD1CA6-8F15-429A-ABCE-9680175204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241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Hemel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5B5BB48-5B99-4312-B7F0-02191B56AB3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A66412-A3FF-4540-BA53-90C5890CF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403112"/>
            <a:ext cx="5040000" cy="1938992"/>
          </a:xfrm>
        </p:spPr>
        <p:txBody>
          <a:bodyPr anchor="ctr" anchorCtr="0"/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562C1A-A9DE-4F02-8C0F-5B8361319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DAEAC-BEC0-43F5-89CE-DB5E71EF3F55}" type="datetimeFigureOut">
              <a:rPr lang="nl-NL" smtClean="0"/>
              <a:t>7-11-2023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CAF03-F825-4B92-BB9D-C7951847A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178B0-41F1-4958-A6E5-90091BDBD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3F2C-1485-4296-85BF-6B680E5840F0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CDD723C-1F2F-48AB-901A-05B2FF1B3D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93200" y="567297"/>
            <a:ext cx="3780000" cy="914400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B935E13-8C51-42FA-BD11-A75F70F40E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92000" y="1789804"/>
            <a:ext cx="3780000" cy="914400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46277381-E4E5-463D-9D54-6DB68CA0856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692000" y="2915408"/>
            <a:ext cx="3780000" cy="914400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AA16036-0825-48A7-8660-4B2A729D80A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692000" y="5166618"/>
            <a:ext cx="3780000" cy="914400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28016014-F032-422D-A77B-EC9C60AB10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692000" y="4041012"/>
            <a:ext cx="3780000" cy="914400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22655007-3EF2-4351-AD1D-2D73C8FDEA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24536" y="567297"/>
            <a:ext cx="914400" cy="914400"/>
          </a:xfrm>
        </p:spPr>
        <p:txBody>
          <a:bodyPr anchor="ctr" anchorCtr="0"/>
          <a:lstStyle>
            <a:lvl1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4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48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48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480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4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#</a:t>
            </a:r>
            <a:endParaRPr lang="nl-NL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0121267-A721-473F-A18F-A0E6086DF2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24536" y="1789804"/>
            <a:ext cx="914400" cy="914400"/>
          </a:xfrm>
        </p:spPr>
        <p:txBody>
          <a:bodyPr anchor="ctr" anchorCtr="0"/>
          <a:lstStyle>
            <a:lvl1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4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48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48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480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4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#</a:t>
            </a:r>
            <a:endParaRPr lang="nl-NL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A74723A6-0C27-4FDE-AC43-C321E97DA40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24536" y="2915408"/>
            <a:ext cx="914400" cy="914400"/>
          </a:xfrm>
        </p:spPr>
        <p:txBody>
          <a:bodyPr anchor="ctr" anchorCtr="0"/>
          <a:lstStyle>
            <a:lvl1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4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48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48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480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4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#</a:t>
            </a:r>
            <a:endParaRPr lang="nl-NL" dirty="0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A376F955-8020-41CE-883E-B0C61511D5C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24536" y="4041012"/>
            <a:ext cx="914400" cy="914400"/>
          </a:xfrm>
        </p:spPr>
        <p:txBody>
          <a:bodyPr anchor="ctr" anchorCtr="0"/>
          <a:lstStyle>
            <a:lvl1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4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48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48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480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4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#</a:t>
            </a:r>
            <a:endParaRPr lang="nl-NL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84984D3D-5D0F-4117-87B1-A0FBEAF7288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24536" y="5166618"/>
            <a:ext cx="914400" cy="914400"/>
          </a:xfrm>
        </p:spPr>
        <p:txBody>
          <a:bodyPr anchor="ctr" anchorCtr="0"/>
          <a:lstStyle>
            <a:lvl1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4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48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48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480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4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#</a:t>
            </a:r>
            <a:endParaRPr lang="nl-NL" dirty="0"/>
          </a:p>
        </p:txBody>
      </p:sp>
      <p:pic>
        <p:nvPicPr>
          <p:cNvPr id="22" name="Afbeelding 20">
            <a:extLst>
              <a:ext uri="{FF2B5EF4-FFF2-40B4-BE49-F238E27FC236}">
                <a16:creationId xmlns:a16="http://schemas.microsoft.com/office/drawing/2014/main" id="{02AD1CA6-8F15-429A-ABCE-9680175204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968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Donker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5B5BB48-5B99-4312-B7F0-02191B56AB3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A66412-A3FF-4540-BA53-90C5890CF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403112"/>
            <a:ext cx="5040000" cy="1938992"/>
          </a:xfrm>
        </p:spPr>
        <p:txBody>
          <a:bodyPr anchor="ctr" anchorCtr="0"/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562C1A-A9DE-4F02-8C0F-5B8361319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DAEAC-BEC0-43F5-89CE-DB5E71EF3F55}" type="datetimeFigureOut">
              <a:rPr lang="nl-NL" smtClean="0"/>
              <a:t>7-11-2023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CAF03-F825-4B92-BB9D-C7951847A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178B0-41F1-4958-A6E5-90091BDBD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3F2C-1485-4296-85BF-6B680E5840F0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CDD723C-1F2F-48AB-901A-05B2FF1B3D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93200" y="567297"/>
            <a:ext cx="3780000" cy="914400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B935E13-8C51-42FA-BD11-A75F70F40E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92000" y="1789804"/>
            <a:ext cx="3780000" cy="914400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46277381-E4E5-463D-9D54-6DB68CA0856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692000" y="2915408"/>
            <a:ext cx="3780000" cy="914400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AA16036-0825-48A7-8660-4B2A729D80A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692000" y="5166618"/>
            <a:ext cx="3780000" cy="914400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28016014-F032-422D-A77B-EC9C60AB10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692000" y="4041012"/>
            <a:ext cx="3780000" cy="914400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22655007-3EF2-4351-AD1D-2D73C8FDEA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24536" y="567297"/>
            <a:ext cx="914400" cy="914400"/>
          </a:xfrm>
        </p:spPr>
        <p:txBody>
          <a:bodyPr anchor="ctr" anchorCtr="0"/>
          <a:lstStyle>
            <a:lvl1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4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48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48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480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4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#</a:t>
            </a:r>
            <a:endParaRPr lang="nl-NL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0121267-A721-473F-A18F-A0E6086DF2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24536" y="1789804"/>
            <a:ext cx="914400" cy="914400"/>
          </a:xfrm>
        </p:spPr>
        <p:txBody>
          <a:bodyPr anchor="ctr" anchorCtr="0"/>
          <a:lstStyle>
            <a:lvl1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4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48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48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480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4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#</a:t>
            </a:r>
            <a:endParaRPr lang="nl-NL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A74723A6-0C27-4FDE-AC43-C321E97DA40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24536" y="2915408"/>
            <a:ext cx="914400" cy="914400"/>
          </a:xfrm>
        </p:spPr>
        <p:txBody>
          <a:bodyPr anchor="ctr" anchorCtr="0"/>
          <a:lstStyle>
            <a:lvl1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4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48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48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480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4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#</a:t>
            </a:r>
            <a:endParaRPr lang="nl-NL" dirty="0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A376F955-8020-41CE-883E-B0C61511D5C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24536" y="4041012"/>
            <a:ext cx="914400" cy="914400"/>
          </a:xfrm>
        </p:spPr>
        <p:txBody>
          <a:bodyPr anchor="ctr" anchorCtr="0"/>
          <a:lstStyle>
            <a:lvl1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4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48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48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480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4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#</a:t>
            </a:r>
            <a:endParaRPr lang="nl-NL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84984D3D-5D0F-4117-87B1-A0FBEAF7288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24536" y="5166618"/>
            <a:ext cx="914400" cy="914400"/>
          </a:xfrm>
        </p:spPr>
        <p:txBody>
          <a:bodyPr anchor="ctr" anchorCtr="0"/>
          <a:lstStyle>
            <a:lvl1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4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48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48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480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4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#</a:t>
            </a:r>
            <a:endParaRPr lang="nl-NL" dirty="0"/>
          </a:p>
        </p:txBody>
      </p:sp>
      <p:pic>
        <p:nvPicPr>
          <p:cNvPr id="22" name="Afbeelding 20">
            <a:extLst>
              <a:ext uri="{FF2B5EF4-FFF2-40B4-BE49-F238E27FC236}">
                <a16:creationId xmlns:a16="http://schemas.microsoft.com/office/drawing/2014/main" id="{02AD1CA6-8F15-429A-ABCE-9680175204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232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met Afbeelding Pa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3AE60BD-1CB3-4552-B1A2-C2FC9A8DA1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8000"/>
          </a:xfrm>
        </p:spPr>
        <p:txBody>
          <a:bodyPr tIns="2124000"/>
          <a:lstStyle>
            <a:lvl1pPr marL="0" indent="0" algn="ctr">
              <a:buFont typeface="Arial" panose="020B0604020202020204" pitchFamily="34" charset="0"/>
              <a:buChar char="​"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B5BB48-5B99-4312-B7F0-02191B56AB3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A66412-A3FF-4540-BA53-90C5890CF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3200" y="567297"/>
            <a:ext cx="5040000" cy="1938992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562C1A-A9DE-4F02-8C0F-5B8361319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DAEAC-BEC0-43F5-89CE-DB5E71EF3F55}" type="datetimeFigureOut">
              <a:rPr lang="nl-NL" smtClean="0"/>
              <a:t>7-11-2023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CAF03-F825-4B92-BB9D-C7951847A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178B0-41F1-4958-A6E5-90091BDBD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3F2C-1485-4296-85BF-6B680E5840F0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19747A2-50A0-4109-9CEF-EB84E97EEB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33200" y="2862000"/>
            <a:ext cx="5040000" cy="3175200"/>
          </a:xfrm>
        </p:spPr>
        <p:txBody>
          <a:bodyPr/>
          <a:lstStyle>
            <a:lvl1pPr marL="457200" indent="-457200">
              <a:lnSpc>
                <a:spcPct val="90000"/>
              </a:lnSpc>
              <a:spcBef>
                <a:spcPts val="1200"/>
              </a:spcBef>
              <a:buClr>
                <a:schemeClr val="bg1"/>
              </a:buClr>
              <a:buSzPct val="80000"/>
              <a:buFont typeface="+mj-lt"/>
              <a:buAutoNum type="arabicPeriod"/>
              <a:defRPr sz="2400">
                <a:solidFill>
                  <a:schemeClr val="bg1"/>
                </a:solidFill>
              </a:defRPr>
            </a:lvl1pPr>
            <a:lvl2pPr marL="457200" indent="-457200">
              <a:lnSpc>
                <a:spcPct val="90000"/>
              </a:lnSpc>
              <a:spcBef>
                <a:spcPts val="1200"/>
              </a:spcBef>
              <a:buClr>
                <a:schemeClr val="bg1"/>
              </a:buClr>
              <a:buSzPct val="80000"/>
              <a:buFont typeface="+mj-lt"/>
              <a:buAutoNum type="arabicPeriod"/>
              <a:defRPr sz="2400">
                <a:solidFill>
                  <a:schemeClr val="bg1"/>
                </a:solidFill>
              </a:defRPr>
            </a:lvl2pPr>
            <a:lvl3pPr marL="457200" indent="-457200">
              <a:lnSpc>
                <a:spcPct val="90000"/>
              </a:lnSpc>
              <a:spcBef>
                <a:spcPts val="1200"/>
              </a:spcBef>
              <a:buClr>
                <a:schemeClr val="bg1"/>
              </a:buClr>
              <a:buSzPct val="80000"/>
              <a:buFont typeface="+mj-lt"/>
              <a:buAutoNum type="arabicPeriod"/>
              <a:defRPr sz="2400">
                <a:solidFill>
                  <a:schemeClr val="bg1"/>
                </a:solidFill>
              </a:defRPr>
            </a:lvl3pPr>
            <a:lvl4pPr marL="457200" indent="-457200">
              <a:lnSpc>
                <a:spcPct val="90000"/>
              </a:lnSpc>
              <a:spcBef>
                <a:spcPts val="1200"/>
              </a:spcBef>
              <a:buClr>
                <a:schemeClr val="bg1"/>
              </a:buClr>
              <a:buSzPct val="80000"/>
              <a:buFont typeface="+mj-lt"/>
              <a:buAutoNum type="arabicPeriod"/>
              <a:defRPr sz="2400">
                <a:solidFill>
                  <a:schemeClr val="bg1"/>
                </a:solidFill>
              </a:defRPr>
            </a:lvl4pPr>
            <a:lvl5pPr marL="457200" indent="-457200">
              <a:lnSpc>
                <a:spcPct val="90000"/>
              </a:lnSpc>
              <a:spcBef>
                <a:spcPts val="1200"/>
              </a:spcBef>
              <a:buClr>
                <a:schemeClr val="bg1"/>
              </a:buClr>
              <a:buSzPct val="80000"/>
              <a:buFont typeface="+mj-lt"/>
              <a:buAutoNum type="arabicPeriod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13" name="Afbeelding 20">
            <a:extLst>
              <a:ext uri="{FF2B5EF4-FFF2-40B4-BE49-F238E27FC236}">
                <a16:creationId xmlns:a16="http://schemas.microsoft.com/office/drawing/2014/main" id="{BD22EB7D-6D83-4549-A96B-D933EFE338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41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met Afbeelding Hemel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3AE60BD-1CB3-4552-B1A2-C2FC9A8DA1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8000"/>
          </a:xfrm>
        </p:spPr>
        <p:txBody>
          <a:bodyPr tIns="2124000"/>
          <a:lstStyle>
            <a:lvl1pPr marL="0" indent="0" algn="ctr">
              <a:buFont typeface="Arial" panose="020B0604020202020204" pitchFamily="34" charset="0"/>
              <a:buChar char="​"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B5BB48-5B99-4312-B7F0-02191B56AB3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A66412-A3FF-4540-BA53-90C5890CF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3200" y="567297"/>
            <a:ext cx="5040000" cy="1938992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562C1A-A9DE-4F02-8C0F-5B8361319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DAEAC-BEC0-43F5-89CE-DB5E71EF3F55}" type="datetimeFigureOut">
              <a:rPr lang="nl-NL" smtClean="0"/>
              <a:t>7-11-2023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CAF03-F825-4B92-BB9D-C7951847A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178B0-41F1-4958-A6E5-90091BDBD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3F2C-1485-4296-85BF-6B680E5840F0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19747A2-50A0-4109-9CEF-EB84E97EEB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33200" y="2862000"/>
            <a:ext cx="5040000" cy="3175200"/>
          </a:xfrm>
        </p:spPr>
        <p:txBody>
          <a:bodyPr/>
          <a:lstStyle>
            <a:lvl1pPr marL="457200" indent="-457200">
              <a:lnSpc>
                <a:spcPct val="90000"/>
              </a:lnSpc>
              <a:spcBef>
                <a:spcPts val="1200"/>
              </a:spcBef>
              <a:buClr>
                <a:schemeClr val="bg1"/>
              </a:buClr>
              <a:buSzPct val="80000"/>
              <a:buFont typeface="+mj-lt"/>
              <a:buAutoNum type="arabicPeriod"/>
              <a:defRPr sz="2400">
                <a:solidFill>
                  <a:schemeClr val="bg1"/>
                </a:solidFill>
              </a:defRPr>
            </a:lvl1pPr>
            <a:lvl2pPr marL="457200" indent="-457200">
              <a:lnSpc>
                <a:spcPct val="90000"/>
              </a:lnSpc>
              <a:spcBef>
                <a:spcPts val="1200"/>
              </a:spcBef>
              <a:buClr>
                <a:schemeClr val="bg1"/>
              </a:buClr>
              <a:buSzPct val="80000"/>
              <a:buFont typeface="+mj-lt"/>
              <a:buAutoNum type="arabicPeriod"/>
              <a:defRPr sz="2400">
                <a:solidFill>
                  <a:schemeClr val="bg1"/>
                </a:solidFill>
              </a:defRPr>
            </a:lvl2pPr>
            <a:lvl3pPr marL="457200" indent="-457200">
              <a:lnSpc>
                <a:spcPct val="90000"/>
              </a:lnSpc>
              <a:spcBef>
                <a:spcPts val="1200"/>
              </a:spcBef>
              <a:buClr>
                <a:schemeClr val="bg1"/>
              </a:buClr>
              <a:buSzPct val="80000"/>
              <a:buFont typeface="+mj-lt"/>
              <a:buAutoNum type="arabicPeriod"/>
              <a:defRPr sz="2400">
                <a:solidFill>
                  <a:schemeClr val="bg1"/>
                </a:solidFill>
              </a:defRPr>
            </a:lvl3pPr>
            <a:lvl4pPr marL="457200" indent="-457200">
              <a:lnSpc>
                <a:spcPct val="90000"/>
              </a:lnSpc>
              <a:spcBef>
                <a:spcPts val="1200"/>
              </a:spcBef>
              <a:buClr>
                <a:schemeClr val="bg1"/>
              </a:buClr>
              <a:buSzPct val="80000"/>
              <a:buFont typeface="+mj-lt"/>
              <a:buAutoNum type="arabicPeriod"/>
              <a:defRPr sz="2400">
                <a:solidFill>
                  <a:schemeClr val="bg1"/>
                </a:solidFill>
              </a:defRPr>
            </a:lvl4pPr>
            <a:lvl5pPr marL="457200" indent="-457200">
              <a:lnSpc>
                <a:spcPct val="90000"/>
              </a:lnSpc>
              <a:spcBef>
                <a:spcPts val="1200"/>
              </a:spcBef>
              <a:buClr>
                <a:schemeClr val="bg1"/>
              </a:buClr>
              <a:buSzPct val="80000"/>
              <a:buFont typeface="+mj-lt"/>
              <a:buAutoNum type="arabicPeriod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13" name="Afbeelding 20">
            <a:extLst>
              <a:ext uri="{FF2B5EF4-FFF2-40B4-BE49-F238E27FC236}">
                <a16:creationId xmlns:a16="http://schemas.microsoft.com/office/drawing/2014/main" id="{BD22EB7D-6D83-4549-A96B-D933EFE338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145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met Afbeelding Donker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3AE60BD-1CB3-4552-B1A2-C2FC9A8DA1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8000"/>
          </a:xfrm>
        </p:spPr>
        <p:txBody>
          <a:bodyPr tIns="2124000"/>
          <a:lstStyle>
            <a:lvl1pPr marL="0" indent="0" algn="ctr">
              <a:buFont typeface="Arial" panose="020B0604020202020204" pitchFamily="34" charset="0"/>
              <a:buChar char="​"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B5BB48-5B99-4312-B7F0-02191B56AB3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A66412-A3FF-4540-BA53-90C5890CF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3200" y="567297"/>
            <a:ext cx="5040000" cy="1938992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562C1A-A9DE-4F02-8C0F-5B8361319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DAEAC-BEC0-43F5-89CE-DB5E71EF3F55}" type="datetimeFigureOut">
              <a:rPr lang="nl-NL" smtClean="0"/>
              <a:t>7-11-2023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CAF03-F825-4B92-BB9D-C7951847A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178B0-41F1-4958-A6E5-90091BDBD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3F2C-1485-4296-85BF-6B680E5840F0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19747A2-50A0-4109-9CEF-EB84E97EEB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33200" y="2862000"/>
            <a:ext cx="5040000" cy="3175200"/>
          </a:xfrm>
        </p:spPr>
        <p:txBody>
          <a:bodyPr/>
          <a:lstStyle>
            <a:lvl1pPr marL="457200" indent="-457200">
              <a:lnSpc>
                <a:spcPct val="90000"/>
              </a:lnSpc>
              <a:spcBef>
                <a:spcPts val="1200"/>
              </a:spcBef>
              <a:buClr>
                <a:schemeClr val="bg1"/>
              </a:buClr>
              <a:buSzPct val="80000"/>
              <a:buFont typeface="+mj-lt"/>
              <a:buAutoNum type="arabicPeriod"/>
              <a:defRPr sz="2400">
                <a:solidFill>
                  <a:schemeClr val="bg1"/>
                </a:solidFill>
              </a:defRPr>
            </a:lvl1pPr>
            <a:lvl2pPr marL="457200" indent="-457200">
              <a:lnSpc>
                <a:spcPct val="90000"/>
              </a:lnSpc>
              <a:spcBef>
                <a:spcPts val="1200"/>
              </a:spcBef>
              <a:buClr>
                <a:schemeClr val="bg1"/>
              </a:buClr>
              <a:buSzPct val="80000"/>
              <a:buFont typeface="+mj-lt"/>
              <a:buAutoNum type="arabicPeriod"/>
              <a:defRPr sz="2400">
                <a:solidFill>
                  <a:schemeClr val="bg1"/>
                </a:solidFill>
              </a:defRPr>
            </a:lvl2pPr>
            <a:lvl3pPr marL="457200" indent="-457200">
              <a:lnSpc>
                <a:spcPct val="90000"/>
              </a:lnSpc>
              <a:spcBef>
                <a:spcPts val="1200"/>
              </a:spcBef>
              <a:buClr>
                <a:schemeClr val="bg1"/>
              </a:buClr>
              <a:buSzPct val="80000"/>
              <a:buFont typeface="+mj-lt"/>
              <a:buAutoNum type="arabicPeriod"/>
              <a:defRPr sz="2400">
                <a:solidFill>
                  <a:schemeClr val="bg1"/>
                </a:solidFill>
              </a:defRPr>
            </a:lvl3pPr>
            <a:lvl4pPr marL="457200" indent="-457200">
              <a:lnSpc>
                <a:spcPct val="90000"/>
              </a:lnSpc>
              <a:spcBef>
                <a:spcPts val="1200"/>
              </a:spcBef>
              <a:buClr>
                <a:schemeClr val="bg1"/>
              </a:buClr>
              <a:buSzPct val="80000"/>
              <a:buFont typeface="+mj-lt"/>
              <a:buAutoNum type="arabicPeriod"/>
              <a:defRPr sz="2400">
                <a:solidFill>
                  <a:schemeClr val="bg1"/>
                </a:solidFill>
              </a:defRPr>
            </a:lvl4pPr>
            <a:lvl5pPr marL="457200" indent="-457200">
              <a:lnSpc>
                <a:spcPct val="90000"/>
              </a:lnSpc>
              <a:spcBef>
                <a:spcPts val="1200"/>
              </a:spcBef>
              <a:buClr>
                <a:schemeClr val="bg1"/>
              </a:buClr>
              <a:buSzPct val="80000"/>
              <a:buFont typeface="+mj-lt"/>
              <a:buAutoNum type="arabicPeriod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13" name="Afbeelding 20">
            <a:extLst>
              <a:ext uri="{FF2B5EF4-FFF2-40B4-BE49-F238E27FC236}">
                <a16:creationId xmlns:a16="http://schemas.microsoft.com/office/drawing/2014/main" id="{BD22EB7D-6D83-4549-A96B-D933EFE338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619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met Afbeelding Rechts Pa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3AE60BD-1CB3-4552-B1A2-C2FC9A8DA1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 tIns="2124000"/>
          <a:lstStyle>
            <a:lvl1pPr marL="0" indent="0" algn="ctr">
              <a:buFont typeface="Arial" panose="020B0604020202020204" pitchFamily="34" charset="0"/>
              <a:buChar char="​"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B5BB48-5B99-4312-B7F0-02191B56AB3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A66412-A3FF-4540-BA53-90C5890CF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562C1A-A9DE-4F02-8C0F-5B8361319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DAEAC-BEC0-43F5-89CE-DB5E71EF3F55}" type="datetimeFigureOut">
              <a:rPr lang="nl-NL" smtClean="0"/>
              <a:t>7-11-2023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CAF03-F825-4B92-BB9D-C7951847A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178B0-41F1-4958-A6E5-90091BDBD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3F2C-1485-4296-85BF-6B680E5840F0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19747A2-50A0-4109-9CEF-EB84E97EEB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862000"/>
            <a:ext cx="5040000" cy="31752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13" name="Afbeelding 20">
            <a:extLst>
              <a:ext uri="{FF2B5EF4-FFF2-40B4-BE49-F238E27FC236}">
                <a16:creationId xmlns:a16="http://schemas.microsoft.com/office/drawing/2014/main" id="{A4A5E4CC-628D-4D57-A0E7-9608A3D9E8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8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3A48F9-2E25-43A2-9004-6A87BB5B2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67297"/>
            <a:ext cx="5040000" cy="193899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l-NL" noProof="0" smtClean="0"/>
              <a:t>Klik om de stijl te bewerken</a:t>
            </a:r>
            <a:endParaRPr lang="nl-NL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26FB9-5F5D-45F8-9B3C-22B500CA3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2862000"/>
            <a:ext cx="5040000" cy="31760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noProof="0" smtClean="0"/>
              <a:t>Tekststijl van het model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1949F-07F2-46DC-8AA6-094518DCB3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0000" y="6544218"/>
            <a:ext cx="5040000" cy="161583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DAEAC-BEC0-43F5-89CE-DB5E71EF3F55}" type="datetimeFigureOut">
              <a:rPr lang="nl-NL" noProof="0" smtClean="0"/>
              <a:pPr/>
              <a:t>7-11-2023</a:t>
            </a:fld>
            <a:endParaRPr lang="nl-NL" sz="1050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B74CC-9182-4320-91B4-56F81AA583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0" y="6337060"/>
            <a:ext cx="5040000" cy="161583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sz="1050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0233B-A578-48C6-8D03-B392105132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33200" y="6336000"/>
            <a:ext cx="5040000" cy="184666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E3F2C-1485-4296-85BF-6B680E5840F0}" type="slidenum">
              <a:rPr lang="nl-NL" noProof="0" smtClean="0"/>
              <a:t>‹nr.›</a:t>
            </a:fld>
            <a:endParaRPr lang="nl-NL" noProof="0"/>
          </a:p>
        </p:txBody>
      </p:sp>
      <p:pic>
        <p:nvPicPr>
          <p:cNvPr id="7" name="Afbeelding 20">
            <a:extLst>
              <a:ext uri="{FF2B5EF4-FFF2-40B4-BE49-F238E27FC236}">
                <a16:creationId xmlns:a16="http://schemas.microsoft.com/office/drawing/2014/main" id="{ADB774F9-F21E-403E-817D-1523AF90F1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29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9" r:id="rId3"/>
    <p:sldLayoutId id="2147483672" r:id="rId4"/>
    <p:sldLayoutId id="2147483673" r:id="rId5"/>
    <p:sldLayoutId id="2147483663" r:id="rId6"/>
    <p:sldLayoutId id="2147483674" r:id="rId7"/>
    <p:sldLayoutId id="2147483675" r:id="rId8"/>
    <p:sldLayoutId id="2147483661" r:id="rId9"/>
    <p:sldLayoutId id="2147483676" r:id="rId10"/>
    <p:sldLayoutId id="2147483677" r:id="rId11"/>
    <p:sldLayoutId id="2147483682" r:id="rId12"/>
    <p:sldLayoutId id="2147483683" r:id="rId13"/>
    <p:sldLayoutId id="2147483684" r:id="rId14"/>
    <p:sldLayoutId id="2147483664" r:id="rId15"/>
    <p:sldLayoutId id="2147483665" r:id="rId16"/>
    <p:sldLayoutId id="2147483678" r:id="rId17"/>
    <p:sldLayoutId id="2147483679" r:id="rId18"/>
    <p:sldLayoutId id="2147483666" r:id="rId19"/>
    <p:sldLayoutId id="2147483680" r:id="rId20"/>
    <p:sldLayoutId id="2147483681" r:id="rId21"/>
    <p:sldLayoutId id="2147483667" r:id="rId22"/>
    <p:sldLayoutId id="2147483668" r:id="rId23"/>
    <p:sldLayoutId id="2147483655" r:id="rId24"/>
    <p:sldLayoutId id="2147483685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Verdana" panose="020B060403050404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​"/>
        <a:defRPr sz="1200" b="1" kern="1200">
          <a:solidFill>
            <a:schemeClr val="accent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​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44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Verdana" panose="020B0604030504040204" pitchFamily="34" charset="0"/>
        <a:buChar char="–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04281" y="567297"/>
            <a:ext cx="5875506" cy="1938992"/>
          </a:xfrm>
        </p:spPr>
        <p:txBody>
          <a:bodyPr/>
          <a:lstStyle/>
          <a:p>
            <a:r>
              <a:rPr lang="nl-NL" sz="3600" b="1" smtClean="0"/>
              <a:t>Bureau Integriteit DJI</a:t>
            </a:r>
            <a:endParaRPr lang="nl-NL" sz="3600" b="1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204281" y="3385225"/>
            <a:ext cx="5778230" cy="2661701"/>
          </a:xfrm>
        </p:spPr>
        <p:txBody>
          <a:bodyPr>
            <a:normAutofit/>
          </a:bodyPr>
          <a:lstStyle/>
          <a:p>
            <a:r>
              <a:rPr lang="nl-NL" sz="3600" i="1" smtClean="0"/>
              <a:t>‘</a:t>
            </a:r>
            <a:r>
              <a:rPr lang="nl-NL" sz="3600" i="1" smtClean="0"/>
              <a:t>Laat alle partijen horen’</a:t>
            </a:r>
            <a:endParaRPr lang="nl-NL" sz="3600" i="1"/>
          </a:p>
        </p:txBody>
      </p:sp>
      <p:pic>
        <p:nvPicPr>
          <p:cNvPr id="5" name="Tijdelijke aanduiding voor afbeelding 4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8" b="5828"/>
          <a:stretch>
            <a:fillRect/>
          </a:stretch>
        </p:blipFill>
        <p:spPr>
          <a:xfrm flipH="1">
            <a:off x="6563005" y="828265"/>
            <a:ext cx="5117652" cy="5757359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6352162" y="175098"/>
            <a:ext cx="2769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Dienst Justitiële Inrichtingen</a:t>
            </a:r>
          </a:p>
          <a:p>
            <a:r>
              <a:rPr lang="nl-NL" sz="1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Ministerie van Justitie en Veiligheid</a:t>
            </a:r>
            <a:endParaRPr lang="nl-NL" sz="1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204281" y="6454819"/>
            <a:ext cx="15167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smtClean="0">
                <a:solidFill>
                  <a:schemeClr val="accent4">
                    <a:lumMod val="50000"/>
                  </a:schemeClr>
                </a:solidFill>
              </a:rPr>
              <a:t>Versie 2023-11-07</a:t>
            </a:r>
            <a:endParaRPr lang="nl-NL" sz="110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97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l-NL" smtClean="0"/>
              <a:t>Contact?</a:t>
            </a:r>
            <a:br>
              <a:rPr lang="nl-NL" smtClean="0"/>
            </a:br>
            <a:r>
              <a:rPr lang="nl-NL" smtClean="0"/>
              <a:t>BureauIntegriteit@dji.minjus.nl</a:t>
            </a:r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9047" y="3766162"/>
            <a:ext cx="2975106" cy="297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82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smtClean="0"/>
              <a:t>Bureau Integriteit DJI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mtClean="0"/>
              <a:t>Onderdeel Hoofdkantoor DJI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mtClean="0"/>
              <a:t>Formatie: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mtClean="0"/>
              <a:t>14 onderzoekers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mtClean="0"/>
              <a:t>4 </a:t>
            </a:r>
            <a:r>
              <a:rPr lang="nl-NL"/>
              <a:t>medewerkers </a:t>
            </a:r>
            <a:r>
              <a:rPr lang="nl-NL" smtClean="0"/>
              <a:t>ondersteuning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mtClean="0"/>
              <a:t>2 directieleden</a:t>
            </a:r>
            <a:endParaRPr lang="nl-NL"/>
          </a:p>
          <a:p>
            <a:pPr>
              <a:buFont typeface="Arial" panose="020B0604020202020204" pitchFamily="34" charset="0"/>
              <a:buChar char="•"/>
            </a:pPr>
            <a:r>
              <a:rPr lang="nl-NL"/>
              <a:t>Achtergronden </a:t>
            </a:r>
            <a:r>
              <a:rPr lang="nl-NL" smtClean="0"/>
              <a:t>onderzoekers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mtClean="0"/>
              <a:t>Aantal onderzoeken </a:t>
            </a:r>
            <a:r>
              <a:rPr lang="nl-NL"/>
              <a:t>per </a:t>
            </a:r>
            <a:r>
              <a:rPr lang="nl-NL" smtClean="0"/>
              <a:t>jaar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mtClean="0"/>
              <a:t>Aard onderzoeken</a:t>
            </a:r>
            <a:endParaRPr lang="nl-NL" smtClean="0"/>
          </a:p>
          <a:p>
            <a:pPr>
              <a:buFont typeface="Arial" panose="020B0604020202020204" pitchFamily="34" charset="0"/>
              <a:buChar char="•"/>
            </a:pPr>
            <a:r>
              <a:rPr lang="nl-NL" smtClean="0"/>
              <a:t>Gesprekslocaties</a:t>
            </a:r>
            <a:endParaRPr lang="nl-NL"/>
          </a:p>
          <a:p>
            <a:pPr>
              <a:buFont typeface="Arial" panose="020B0604020202020204" pitchFamily="34" charset="0"/>
              <a:buChar char="•"/>
            </a:pPr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8698" y="856002"/>
            <a:ext cx="5959018" cy="595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81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b="1"/>
              <a:t>Missie</a:t>
            </a:r>
          </a:p>
          <a:p>
            <a:pPr marL="0" indent="0">
              <a:buNone/>
            </a:pPr>
            <a:r>
              <a:rPr lang="nl-NL"/>
              <a:t>Bureau Integriteit van de Dienst </a:t>
            </a:r>
            <a:r>
              <a:rPr lang="nl-NL"/>
              <a:t>Justitiële </a:t>
            </a:r>
            <a:r>
              <a:rPr lang="nl-NL" smtClean="0"/>
              <a:t>Inrichtingen (</a:t>
            </a:r>
            <a:r>
              <a:rPr lang="nl-NL"/>
              <a:t>BI DJI) adviseert bij integriteitskwesties </a:t>
            </a:r>
            <a:r>
              <a:rPr lang="nl-NL"/>
              <a:t>en </a:t>
            </a:r>
            <a:r>
              <a:rPr lang="nl-NL" smtClean="0"/>
              <a:t>verricht </a:t>
            </a:r>
            <a:r>
              <a:rPr lang="nl-NL" b="1" smtClean="0"/>
              <a:t>onpartijdig onderzoek </a:t>
            </a:r>
            <a:r>
              <a:rPr lang="nl-NL"/>
              <a:t>naar vermoedens </a:t>
            </a:r>
            <a:r>
              <a:rPr lang="nl-NL"/>
              <a:t>van </a:t>
            </a:r>
            <a:r>
              <a:rPr lang="nl-NL" smtClean="0"/>
              <a:t>integriteitsschendingen binnen </a:t>
            </a:r>
            <a:r>
              <a:rPr lang="nl-NL"/>
              <a:t>de DJI en </a:t>
            </a:r>
            <a:r>
              <a:rPr lang="nl-NL"/>
              <a:t>andere </a:t>
            </a:r>
            <a:r>
              <a:rPr lang="nl-NL" smtClean="0"/>
              <a:t>organisatieonderdelen binnen </a:t>
            </a:r>
            <a:r>
              <a:rPr lang="nl-NL"/>
              <a:t>en buiten het ministerie van Justitie en Veiligheid.</a:t>
            </a:r>
          </a:p>
          <a:p>
            <a:pPr marL="0" indent="0">
              <a:buNone/>
            </a:pPr>
            <a:r>
              <a:rPr lang="nl-NL" smtClean="0"/>
              <a:t/>
            </a:r>
            <a:br>
              <a:rPr lang="nl-NL" smtClean="0"/>
            </a:br>
            <a:r>
              <a:rPr lang="nl-NL" sz="2800" b="1" smtClean="0"/>
              <a:t>Visie</a:t>
            </a:r>
            <a:endParaRPr lang="nl-NL" sz="2800" b="1"/>
          </a:p>
          <a:p>
            <a:pPr marL="0" indent="0">
              <a:buNone/>
            </a:pPr>
            <a:r>
              <a:rPr lang="nl-NL"/>
              <a:t>BI DJI heeft in de uitvoering van de taken </a:t>
            </a:r>
            <a:r>
              <a:rPr lang="nl-NL"/>
              <a:t>een </a:t>
            </a:r>
            <a:r>
              <a:rPr lang="nl-NL" b="1" smtClean="0"/>
              <a:t>onafhankelijke positie </a:t>
            </a:r>
            <a:r>
              <a:rPr lang="nl-NL"/>
              <a:t>binnen de DJI en draagt met </a:t>
            </a:r>
            <a:r>
              <a:rPr lang="nl-NL"/>
              <a:t>onderzoek </a:t>
            </a:r>
            <a:r>
              <a:rPr lang="nl-NL" smtClean="0"/>
              <a:t>en (</a:t>
            </a:r>
            <a:r>
              <a:rPr lang="nl-NL"/>
              <a:t>on)gevraagd advies bij aan </a:t>
            </a:r>
            <a:r>
              <a:rPr lang="nl-NL"/>
              <a:t>het </a:t>
            </a:r>
            <a:r>
              <a:rPr lang="nl-NL" smtClean="0"/>
              <a:t>i</a:t>
            </a:r>
            <a:r>
              <a:rPr lang="nl-NL" b="1" smtClean="0"/>
              <a:t>ntegriteitsmanagement</a:t>
            </a:r>
            <a:r>
              <a:rPr lang="nl-NL" smtClean="0"/>
              <a:t>, de </a:t>
            </a:r>
            <a:r>
              <a:rPr lang="nl-NL" b="1"/>
              <a:t>sociale veiligheid </a:t>
            </a:r>
            <a:r>
              <a:rPr lang="nl-NL"/>
              <a:t>en een </a:t>
            </a:r>
            <a:r>
              <a:rPr lang="nl-NL" b="1"/>
              <a:t>gezonde </a:t>
            </a:r>
            <a:r>
              <a:rPr lang="nl-NL" b="1"/>
              <a:t>bedrijfsvoering </a:t>
            </a:r>
            <a:r>
              <a:rPr lang="nl-NL" smtClean="0"/>
              <a:t>van de </a:t>
            </a:r>
            <a:r>
              <a:rPr lang="nl-NL"/>
              <a:t>organisatie.</a:t>
            </a:r>
          </a:p>
        </p:txBody>
      </p:sp>
    </p:spTree>
    <p:extLst>
      <p:ext uri="{BB962C8B-B14F-4D97-AF65-F5344CB8AC3E}">
        <p14:creationId xmlns:p14="http://schemas.microsoft.com/office/powerpoint/2010/main" val="353984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ijdelijke aanduiding voor inhoud 6"/>
          <p:cNvGraphicFramePr>
            <a:graphicFrameLocks noGrp="1"/>
          </p:cNvGraphicFramePr>
          <p:nvPr>
            <p:ph idx="1"/>
            <p:extLst/>
          </p:nvPr>
        </p:nvGraphicFramePr>
        <p:xfrm>
          <a:off x="3098006" y="2098675"/>
          <a:ext cx="5786438" cy="4014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B5DF7-635F-4D78-8237-DA456A2371F3}" type="slidenum">
              <a:rPr lang="nl-NL" altLang="nl-NL" smtClean="0"/>
              <a:pPr/>
              <a:t>4</a:t>
            </a:fld>
            <a:endParaRPr lang="nl-NL" altLang="nl-NL"/>
          </a:p>
        </p:txBody>
      </p:sp>
      <p:sp>
        <p:nvSpPr>
          <p:cNvPr id="9" name="Tekstvak 8"/>
          <p:cNvSpPr txBox="1"/>
          <p:nvPr/>
        </p:nvSpPr>
        <p:spPr>
          <a:xfrm>
            <a:off x="4395788" y="3644403"/>
            <a:ext cx="4214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4395788" y="2238683"/>
            <a:ext cx="42148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400"/>
              <a:t>Vanuit opdrachtgever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400"/>
              <a:t>Vanuit </a:t>
            </a:r>
            <a:r>
              <a:rPr lang="nl-NL" sz="1400"/>
              <a:t>medewerker </a:t>
            </a:r>
            <a:r>
              <a:rPr lang="nl-NL" sz="1400" smtClean="0"/>
              <a:t/>
            </a:r>
            <a:br>
              <a:rPr lang="nl-NL" sz="1400" smtClean="0"/>
            </a:br>
            <a:r>
              <a:rPr lang="nl-NL" sz="1400" smtClean="0"/>
              <a:t>(</a:t>
            </a:r>
            <a:r>
              <a:rPr lang="nl-NL" sz="1400"/>
              <a:t>zelfmelder procedure)</a:t>
            </a:r>
            <a:endParaRPr lang="nl-NL" sz="1400"/>
          </a:p>
        </p:txBody>
      </p:sp>
      <p:sp>
        <p:nvSpPr>
          <p:cNvPr id="12" name="Tekstvak 11"/>
          <p:cNvSpPr txBox="1"/>
          <p:nvPr/>
        </p:nvSpPr>
        <p:spPr>
          <a:xfrm>
            <a:off x="4395788" y="3505903"/>
            <a:ext cx="4214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400"/>
              <a:t>Met opdrachtgever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400"/>
              <a:t>Met medewerker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395788" y="4632712"/>
            <a:ext cx="4214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400"/>
              <a:t>Overlegmoment bij de zelfmelderprocedure. BI DJI verwijst door, geeft advies aan zelfmelder en (bij akkoord zelfmelder) directie </a:t>
            </a:r>
            <a:endParaRPr lang="nl-NL" sz="140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18442" y="972765"/>
            <a:ext cx="5040000" cy="861631"/>
          </a:xfrm>
        </p:spPr>
        <p:txBody>
          <a:bodyPr/>
          <a:lstStyle/>
          <a:p>
            <a:r>
              <a:rPr lang="nl-NL" smtClean="0"/>
              <a:t>Werkproces BI DJI (1)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358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B5DF7-635F-4D78-8237-DA456A2371F3}" type="slidenum">
              <a:rPr lang="nl-NL" altLang="nl-NL" smtClean="0"/>
              <a:pPr/>
              <a:t>5</a:t>
            </a:fld>
            <a:endParaRPr lang="nl-NL" altLang="nl-NL"/>
          </a:p>
        </p:txBody>
      </p:sp>
      <p:graphicFrame>
        <p:nvGraphicFramePr>
          <p:cNvPr id="5" name="Tijdelijke aanduiding voor inhoud 6"/>
          <p:cNvGraphicFramePr>
            <a:graphicFrameLocks/>
          </p:cNvGraphicFramePr>
          <p:nvPr>
            <p:extLst/>
          </p:nvPr>
        </p:nvGraphicFramePr>
        <p:xfrm>
          <a:off x="3098006" y="2098675"/>
          <a:ext cx="5786438" cy="4014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kstvak 5"/>
          <p:cNvSpPr txBox="1"/>
          <p:nvPr/>
        </p:nvSpPr>
        <p:spPr>
          <a:xfrm>
            <a:off x="4395788" y="2238684"/>
            <a:ext cx="4214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400"/>
              <a:t>Zaaksbeschrijving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400"/>
              <a:t>Onderzoeksvragen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400"/>
              <a:t>Onderzoekshandelingen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400"/>
          </a:p>
        </p:txBody>
      </p:sp>
      <p:sp>
        <p:nvSpPr>
          <p:cNvPr id="10" name="Tekstvak 9"/>
          <p:cNvSpPr txBox="1"/>
          <p:nvPr/>
        </p:nvSpPr>
        <p:spPr>
          <a:xfrm>
            <a:off x="4395788" y="3456316"/>
            <a:ext cx="4214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400"/>
              <a:t>Horen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400"/>
              <a:t>Digitaal onderzoek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400"/>
              <a:t>Opvragen politiegegevens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400"/>
          </a:p>
        </p:txBody>
      </p:sp>
      <p:sp>
        <p:nvSpPr>
          <p:cNvPr id="11" name="Tekstvak 10"/>
          <p:cNvSpPr txBox="1"/>
          <p:nvPr/>
        </p:nvSpPr>
        <p:spPr>
          <a:xfrm>
            <a:off x="4395788" y="4784890"/>
            <a:ext cx="4214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400"/>
              <a:t>Weergave van feiten en omstandigheden (foto in letters)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400"/>
              <a:t>GEEN advies over afdoening!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400"/>
          </a:p>
        </p:txBody>
      </p:sp>
      <p:sp>
        <p:nvSpPr>
          <p:cNvPr id="9" name="Titel 2"/>
          <p:cNvSpPr>
            <a:spLocks noGrp="1"/>
          </p:cNvSpPr>
          <p:nvPr>
            <p:ph type="title"/>
          </p:nvPr>
        </p:nvSpPr>
        <p:spPr>
          <a:xfrm>
            <a:off x="418442" y="972765"/>
            <a:ext cx="5040000" cy="861631"/>
          </a:xfrm>
        </p:spPr>
        <p:txBody>
          <a:bodyPr/>
          <a:lstStyle/>
          <a:p>
            <a:r>
              <a:rPr lang="nl-NL" smtClean="0"/>
              <a:t>Werkproces BI DJI (2)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744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/>
          </a:p>
          <a:p>
            <a:pPr>
              <a:buFont typeface="Arial" panose="020B0604020202020204" pitchFamily="34" charset="0"/>
              <a:buChar char="•"/>
            </a:pPr>
            <a:r>
              <a:rPr lang="nl-NL"/>
              <a:t>Ten aanzien van het </a:t>
            </a:r>
            <a:r>
              <a:rPr lang="nl-NL"/>
              <a:t>verwijtbare </a:t>
            </a:r>
            <a:r>
              <a:rPr lang="nl-NL" smtClean="0"/>
              <a:t>handelen: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mtClean="0"/>
              <a:t>Kan </a:t>
            </a:r>
            <a:r>
              <a:rPr lang="nl-NL"/>
              <a:t>worden vastgesteld dat het </a:t>
            </a:r>
            <a:r>
              <a:rPr lang="nl-NL"/>
              <a:t>heeft </a:t>
            </a:r>
            <a:r>
              <a:rPr lang="nl-NL" smtClean="0"/>
              <a:t>plaatsgevonden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mtClean="0"/>
              <a:t>Kan </a:t>
            </a:r>
            <a:r>
              <a:rPr lang="nl-NL"/>
              <a:t>worden vastgesteld dat het niet </a:t>
            </a:r>
            <a:r>
              <a:rPr lang="nl-NL"/>
              <a:t>heeft </a:t>
            </a:r>
            <a:r>
              <a:rPr lang="nl-NL" smtClean="0"/>
              <a:t>plaatsgevonden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mtClean="0"/>
              <a:t>Kan </a:t>
            </a:r>
            <a:r>
              <a:rPr lang="nl-NL"/>
              <a:t>niet worden vastgesteld dat het wel of niet </a:t>
            </a:r>
            <a:r>
              <a:rPr lang="nl-NL"/>
              <a:t>heeft </a:t>
            </a:r>
            <a:r>
              <a:rPr lang="nl-NL" smtClean="0"/>
              <a:t>plaatsgevonden </a:t>
            </a:r>
            <a:br>
              <a:rPr lang="nl-NL" smtClean="0"/>
            </a:br>
            <a:r>
              <a:rPr lang="nl-NL" smtClean="0"/>
              <a:t>(geen oordeel mogelijk)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mtClean="0"/>
              <a:t>Opdrachtgever </a:t>
            </a:r>
            <a:r>
              <a:rPr lang="nl-NL"/>
              <a:t>gaat over de afdoening, niet </a:t>
            </a:r>
            <a:r>
              <a:rPr lang="nl-NL"/>
              <a:t>BI </a:t>
            </a:r>
            <a:r>
              <a:rPr lang="nl-NL" smtClean="0"/>
              <a:t>DJI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mtClean="0"/>
              <a:t>Afhankelijk </a:t>
            </a:r>
            <a:r>
              <a:rPr lang="nl-NL"/>
              <a:t>van het type duurt een onderzoek gemiddeld 6 tot 12 weken (m.u.v. samenloop </a:t>
            </a:r>
            <a:r>
              <a:rPr lang="nl-NL"/>
              <a:t>strafrecht</a:t>
            </a:r>
            <a:r>
              <a:rPr lang="nl-NL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mtClean="0"/>
              <a:t>BI DJI registreert de URI-gegevens t.b.v. de Justitieonderdelen </a:t>
            </a:r>
            <a:br>
              <a:rPr lang="nl-NL" smtClean="0"/>
            </a:br>
            <a:r>
              <a:rPr lang="nl-NL" sz="2000" smtClean="0"/>
              <a:t>(URI = Uniforme Registratie Integriteitsschendingen voor verslaglegging)</a:t>
            </a:r>
            <a:endParaRPr lang="nl-NL"/>
          </a:p>
          <a:p>
            <a:endParaRPr lang="nl-NL"/>
          </a:p>
          <a:p>
            <a:endParaRPr lang="nl-NL"/>
          </a:p>
        </p:txBody>
      </p:sp>
      <p:sp>
        <p:nvSpPr>
          <p:cNvPr id="4" name="Titel 2"/>
          <p:cNvSpPr>
            <a:spLocks noGrp="1"/>
          </p:cNvSpPr>
          <p:nvPr>
            <p:ph type="title"/>
          </p:nvPr>
        </p:nvSpPr>
        <p:spPr>
          <a:xfrm>
            <a:off x="418442" y="972765"/>
            <a:ext cx="5040000" cy="861631"/>
          </a:xfrm>
        </p:spPr>
        <p:txBody>
          <a:bodyPr/>
          <a:lstStyle/>
          <a:p>
            <a:r>
              <a:rPr lang="nl-NL" smtClean="0"/>
              <a:t>Na het onderzoek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224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B5DF7-635F-4D78-8237-DA456A2371F3}" type="slidenum">
              <a:rPr lang="nl-NL" altLang="nl-NL" smtClean="0"/>
              <a:pPr/>
              <a:t>7</a:t>
            </a:fld>
            <a:endParaRPr lang="nl-NL" alt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749" y="1713471"/>
            <a:ext cx="3180137" cy="3180137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47181">
            <a:off x="762953" y="154783"/>
            <a:ext cx="5125047" cy="722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2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B5DF7-635F-4D78-8237-DA456A2371F3}" type="slidenum">
              <a:rPr lang="nl-NL" altLang="nl-NL" smtClean="0"/>
              <a:pPr/>
              <a:t>8</a:t>
            </a:fld>
            <a:endParaRPr lang="nl-NL" alt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960" y="1918742"/>
            <a:ext cx="2974866" cy="297486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12" y="900197"/>
            <a:ext cx="8081582" cy="571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32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B5DF7-635F-4D78-8237-DA456A2371F3}" type="slidenum">
              <a:rPr lang="nl-NL" altLang="nl-NL" smtClean="0"/>
              <a:pPr/>
              <a:t>9</a:t>
            </a:fld>
            <a:endParaRPr lang="nl-NL" alt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960" y="1918742"/>
            <a:ext cx="2974866" cy="2974866"/>
          </a:xfrm>
          <a:prstGeom prst="rect">
            <a:avLst/>
          </a:prstGeom>
        </p:spPr>
      </p:pic>
      <p:pic>
        <p:nvPicPr>
          <p:cNvPr id="7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11" y="900197"/>
            <a:ext cx="8054067" cy="5695156"/>
          </a:xfrm>
        </p:spPr>
      </p:pic>
    </p:spTree>
    <p:extLst>
      <p:ext uri="{BB962C8B-B14F-4D97-AF65-F5344CB8AC3E}">
        <p14:creationId xmlns:p14="http://schemas.microsoft.com/office/powerpoint/2010/main" val="368397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JI">
  <a:themeElements>
    <a:clrScheme name="DJI">
      <a:dk1>
        <a:sysClr val="windowText" lastClr="000000"/>
      </a:dk1>
      <a:lt1>
        <a:sysClr val="window" lastClr="FFFFFF"/>
      </a:lt1>
      <a:dk2>
        <a:srgbClr val="42145F"/>
      </a:dk2>
      <a:lt2>
        <a:srgbClr val="E7E6E6"/>
      </a:lt2>
      <a:accent1>
        <a:srgbClr val="42145F"/>
      </a:accent1>
      <a:accent2>
        <a:srgbClr val="007BC6"/>
      </a:accent2>
      <a:accent3>
        <a:srgbClr val="00689A"/>
      </a:accent3>
      <a:accent4>
        <a:srgbClr val="C6B8CF"/>
      </a:accent4>
      <a:accent5>
        <a:srgbClr val="DDEFF8"/>
      </a:accent5>
      <a:accent6>
        <a:srgbClr val="CCE0F1"/>
      </a:accent6>
      <a:hlink>
        <a:srgbClr val="000000"/>
      </a:hlink>
      <a:folHlink>
        <a:srgbClr val="000000"/>
      </a:folHlink>
    </a:clrScheme>
    <a:fontScheme name="DJI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JI Presentatie.potx" id="{DF0C746A-7C5B-4769-AAC2-A448B3F31BBD}" vid="{29594E6E-2931-448D-BAE7-8991FB775114}"/>
    </a:ext>
  </a:extLst>
</a:theme>
</file>

<file path=ppt/theme/theme2.xml><?xml version="1.0" encoding="utf-8"?>
<a:theme xmlns:a="http://schemas.openxmlformats.org/drawingml/2006/main" name="Office Theme">
  <a:themeElements>
    <a:clrScheme name="DJI">
      <a:dk1>
        <a:sysClr val="windowText" lastClr="000000"/>
      </a:dk1>
      <a:lt1>
        <a:sysClr val="window" lastClr="FFFFFF"/>
      </a:lt1>
      <a:dk2>
        <a:srgbClr val="42145F"/>
      </a:dk2>
      <a:lt2>
        <a:srgbClr val="E7E6E6"/>
      </a:lt2>
      <a:accent1>
        <a:srgbClr val="42145F"/>
      </a:accent1>
      <a:accent2>
        <a:srgbClr val="007BC6"/>
      </a:accent2>
      <a:accent3>
        <a:srgbClr val="00689A"/>
      </a:accent3>
      <a:accent4>
        <a:srgbClr val="C6B8CF"/>
      </a:accent4>
      <a:accent5>
        <a:srgbClr val="DDEFF8"/>
      </a:accent5>
      <a:accent6>
        <a:srgbClr val="CCE0F1"/>
      </a:accent6>
      <a:hlink>
        <a:srgbClr val="000000"/>
      </a:hlink>
      <a:folHlink>
        <a:srgbClr val="000000"/>
      </a:folHlink>
    </a:clrScheme>
    <a:fontScheme name="DJI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DJI">
      <a:dk1>
        <a:sysClr val="windowText" lastClr="000000"/>
      </a:dk1>
      <a:lt1>
        <a:sysClr val="window" lastClr="FFFFFF"/>
      </a:lt1>
      <a:dk2>
        <a:srgbClr val="42145F"/>
      </a:dk2>
      <a:lt2>
        <a:srgbClr val="E7E6E6"/>
      </a:lt2>
      <a:accent1>
        <a:srgbClr val="42145F"/>
      </a:accent1>
      <a:accent2>
        <a:srgbClr val="007BC6"/>
      </a:accent2>
      <a:accent3>
        <a:srgbClr val="00689A"/>
      </a:accent3>
      <a:accent4>
        <a:srgbClr val="C6B8CF"/>
      </a:accent4>
      <a:accent5>
        <a:srgbClr val="DDEFF8"/>
      </a:accent5>
      <a:accent6>
        <a:srgbClr val="CCE0F1"/>
      </a:accent6>
      <a:hlink>
        <a:srgbClr val="000000"/>
      </a:hlink>
      <a:folHlink>
        <a:srgbClr val="000000"/>
      </a:folHlink>
    </a:clrScheme>
    <a:fontScheme name="DJI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dji-presentatie</Template>
  <TotalTime>59</TotalTime>
  <Words>305</Words>
  <Application>Microsoft Office PowerPoint</Application>
  <PresentationFormat>Breedbeeld</PresentationFormat>
  <Paragraphs>57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Times New Roman</vt:lpstr>
      <vt:lpstr>Verdana</vt:lpstr>
      <vt:lpstr>DJI</vt:lpstr>
      <vt:lpstr>Bureau Integriteit DJI</vt:lpstr>
      <vt:lpstr>PowerPoint-presentatie</vt:lpstr>
      <vt:lpstr>PowerPoint-presentatie</vt:lpstr>
      <vt:lpstr>Werkproces BI DJI (1)</vt:lpstr>
      <vt:lpstr>Werkproces BI DJI (2)</vt:lpstr>
      <vt:lpstr>Na het onderzoek</vt:lpstr>
      <vt:lpstr>PowerPoint-presentatie</vt:lpstr>
      <vt:lpstr>PowerPoint-presentatie</vt:lpstr>
      <vt:lpstr>PowerPoint-presentatie</vt:lpstr>
      <vt:lpstr>Contact? BureauIntegriteit@dji.minjus.nl</vt:lpstr>
    </vt:vector>
  </TitlesOfParts>
  <Company>Ministerie van Justitie en Veiligheid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Rootlieb, Jacha</dc:creator>
  <cp:lastModifiedBy>Maat, Johri</cp:lastModifiedBy>
  <cp:revision>17</cp:revision>
  <dcterms:created xsi:type="dcterms:W3CDTF">2021-07-16T10:59:19Z</dcterms:created>
  <dcterms:modified xsi:type="dcterms:W3CDTF">2023-11-07T22:41:34Z</dcterms:modified>
</cp:coreProperties>
</file>