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1"/>
  </p:notesMasterIdLst>
  <p:sldIdLst>
    <p:sldId id="256" r:id="rId2"/>
    <p:sldId id="281" r:id="rId3"/>
    <p:sldId id="274" r:id="rId4"/>
    <p:sldId id="278" r:id="rId5"/>
    <p:sldId id="295" r:id="rId6"/>
    <p:sldId id="270" r:id="rId7"/>
    <p:sldId id="265" r:id="rId8"/>
    <p:sldId id="260" r:id="rId9"/>
    <p:sldId id="299" r:id="rId10"/>
    <p:sldId id="300" r:id="rId11"/>
    <p:sldId id="289" r:id="rId12"/>
    <p:sldId id="301" r:id="rId13"/>
    <p:sldId id="302" r:id="rId14"/>
    <p:sldId id="303" r:id="rId15"/>
    <p:sldId id="298" r:id="rId16"/>
    <p:sldId id="304" r:id="rId17"/>
    <p:sldId id="306" r:id="rId18"/>
    <p:sldId id="305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F62E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1" autoAdjust="0"/>
    <p:restoredTop sz="86385" autoAdjust="0"/>
  </p:normalViewPr>
  <p:slideViewPr>
    <p:cSldViewPr snapToGrid="0">
      <p:cViewPr varScale="1">
        <p:scale>
          <a:sx n="86" d="100"/>
          <a:sy n="86" d="100"/>
        </p:scale>
        <p:origin x="96" y="360"/>
      </p:cViewPr>
      <p:guideLst/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7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rcgog.nl/" TargetMode="External"/><Relationship Id="rId1" Type="http://schemas.openxmlformats.org/officeDocument/2006/relationships/hyperlink" Target="mailto:l.m.e.menenti@rcgog.nl" TargetMode="Externa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mailto:l.m.e.menenti@rcgog.nl" TargetMode="External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hyperlink" Target="http://www.rcgog.nl/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46D5E-E734-48EC-83F8-3C2F73E36DE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BEB9A7-D6EF-45C8-B801-26C55F94EA90}">
      <dgm:prSet/>
      <dgm:spPr/>
      <dgm:t>
        <a:bodyPr/>
        <a:lstStyle/>
        <a:p>
          <a:r>
            <a:rPr lang="nl-NL" b="0" i="1" dirty="0"/>
            <a:t>Gevraagd en ongevraagd </a:t>
          </a:r>
          <a:r>
            <a:rPr lang="nl-NL" b="0" i="1" dirty="0">
              <a:highlight>
                <a:srgbClr val="FFFF00"/>
              </a:highlight>
            </a:rPr>
            <a:t>adviseren</a:t>
          </a:r>
          <a:r>
            <a:rPr lang="nl-NL" b="0" i="1" dirty="0"/>
            <a:t> over de aanpak van seksueel grensoverschrijdend gedrag en seksueel geweld. </a:t>
          </a:r>
          <a:endParaRPr lang="en-US" dirty="0"/>
        </a:p>
      </dgm:t>
    </dgm:pt>
    <dgm:pt modelId="{719BB33E-993C-4E8D-9A33-A84196E39380}" type="parTrans" cxnId="{512FCF12-4F90-4A6C-8C0A-4EDA848DEE21}">
      <dgm:prSet/>
      <dgm:spPr/>
      <dgm:t>
        <a:bodyPr/>
        <a:lstStyle/>
        <a:p>
          <a:endParaRPr lang="en-US"/>
        </a:p>
      </dgm:t>
    </dgm:pt>
    <dgm:pt modelId="{C795C607-E1F5-43FA-B215-57CE7759827E}" type="sibTrans" cxnId="{512FCF12-4F90-4A6C-8C0A-4EDA848DEE21}">
      <dgm:prSet/>
      <dgm:spPr/>
      <dgm:t>
        <a:bodyPr/>
        <a:lstStyle/>
        <a:p>
          <a:endParaRPr lang="en-US"/>
        </a:p>
      </dgm:t>
    </dgm:pt>
    <dgm:pt modelId="{7E85C213-0201-4A17-9C5B-E68CB00E0FBE}">
      <dgm:prSet/>
      <dgm:spPr/>
      <dgm:t>
        <a:bodyPr/>
        <a:lstStyle/>
        <a:p>
          <a:r>
            <a:rPr lang="nl-NL" b="0" i="1" dirty="0"/>
            <a:t>Een boegbeeld zijn van het </a:t>
          </a:r>
          <a:r>
            <a:rPr lang="nl-NL" b="0" i="1" dirty="0">
              <a:highlight>
                <a:srgbClr val="FFFF00"/>
              </a:highlight>
            </a:rPr>
            <a:t>maatschappelijk gesprek </a:t>
          </a:r>
          <a:r>
            <a:rPr lang="nl-NL" b="0" i="1" dirty="0"/>
            <a:t>dat moet leiden tot een cultuurverandering</a:t>
          </a:r>
          <a:endParaRPr lang="en-US" dirty="0"/>
        </a:p>
      </dgm:t>
    </dgm:pt>
    <dgm:pt modelId="{0FFD5240-76E2-41CD-92DB-DE48A1AB37A3}" type="parTrans" cxnId="{18DDD85B-1896-434B-B4F1-AAE8D039D325}">
      <dgm:prSet/>
      <dgm:spPr/>
      <dgm:t>
        <a:bodyPr/>
        <a:lstStyle/>
        <a:p>
          <a:endParaRPr lang="en-US"/>
        </a:p>
      </dgm:t>
    </dgm:pt>
    <dgm:pt modelId="{B7E9A13B-45C9-4AD9-8A21-614C1459BC0F}" type="sibTrans" cxnId="{18DDD85B-1896-434B-B4F1-AAE8D039D325}">
      <dgm:prSet/>
      <dgm:spPr/>
      <dgm:t>
        <a:bodyPr/>
        <a:lstStyle/>
        <a:p>
          <a:endParaRPr lang="en-US"/>
        </a:p>
      </dgm:t>
    </dgm:pt>
    <dgm:pt modelId="{D28A8E23-8376-4CF5-B674-CB55FEBD0101}" type="pres">
      <dgm:prSet presAssocID="{D0246D5E-E734-48EC-83F8-3C2F73E36D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DF9002-2990-4EB8-A608-F822CB2B47D8}" type="pres">
      <dgm:prSet presAssocID="{F4BEB9A7-D6EF-45C8-B801-26C55F94EA90}" presName="hierRoot1" presStyleCnt="0"/>
      <dgm:spPr/>
    </dgm:pt>
    <dgm:pt modelId="{13EB65D3-A3AD-4BDD-A5BC-72F18747C1D8}" type="pres">
      <dgm:prSet presAssocID="{F4BEB9A7-D6EF-45C8-B801-26C55F94EA90}" presName="composite" presStyleCnt="0"/>
      <dgm:spPr/>
    </dgm:pt>
    <dgm:pt modelId="{D81C8490-A76D-40A5-819C-D8D5372FF579}" type="pres">
      <dgm:prSet presAssocID="{F4BEB9A7-D6EF-45C8-B801-26C55F94EA90}" presName="background" presStyleLbl="node0" presStyleIdx="0" presStyleCnt="2"/>
      <dgm:spPr/>
    </dgm:pt>
    <dgm:pt modelId="{EB52F76B-23FD-429A-9D18-D841C7A72377}" type="pres">
      <dgm:prSet presAssocID="{F4BEB9A7-D6EF-45C8-B801-26C55F94EA90}" presName="text" presStyleLbl="fgAcc0" presStyleIdx="0" presStyleCnt="2">
        <dgm:presLayoutVars>
          <dgm:chPref val="3"/>
        </dgm:presLayoutVars>
      </dgm:prSet>
      <dgm:spPr/>
    </dgm:pt>
    <dgm:pt modelId="{E6098A0B-8279-48CF-976C-3CDAC83793FB}" type="pres">
      <dgm:prSet presAssocID="{F4BEB9A7-D6EF-45C8-B801-26C55F94EA90}" presName="hierChild2" presStyleCnt="0"/>
      <dgm:spPr/>
    </dgm:pt>
    <dgm:pt modelId="{FF2BA6B8-0A06-488A-B624-2A818A7D3272}" type="pres">
      <dgm:prSet presAssocID="{7E85C213-0201-4A17-9C5B-E68CB00E0FBE}" presName="hierRoot1" presStyleCnt="0"/>
      <dgm:spPr/>
    </dgm:pt>
    <dgm:pt modelId="{0EA32803-2906-4724-891B-3059285D4B3F}" type="pres">
      <dgm:prSet presAssocID="{7E85C213-0201-4A17-9C5B-E68CB00E0FBE}" presName="composite" presStyleCnt="0"/>
      <dgm:spPr/>
    </dgm:pt>
    <dgm:pt modelId="{706AA717-53E1-483D-8060-0640163D7511}" type="pres">
      <dgm:prSet presAssocID="{7E85C213-0201-4A17-9C5B-E68CB00E0FBE}" presName="background" presStyleLbl="node0" presStyleIdx="1" presStyleCnt="2"/>
      <dgm:spPr/>
    </dgm:pt>
    <dgm:pt modelId="{F3090C5D-F1CE-4DDA-B619-DF96886BB17A}" type="pres">
      <dgm:prSet presAssocID="{7E85C213-0201-4A17-9C5B-E68CB00E0FBE}" presName="text" presStyleLbl="fgAcc0" presStyleIdx="1" presStyleCnt="2">
        <dgm:presLayoutVars>
          <dgm:chPref val="3"/>
        </dgm:presLayoutVars>
      </dgm:prSet>
      <dgm:spPr/>
    </dgm:pt>
    <dgm:pt modelId="{9AC686D1-8E12-4338-981A-AD3DEE66E0C0}" type="pres">
      <dgm:prSet presAssocID="{7E85C213-0201-4A17-9C5B-E68CB00E0FBE}" presName="hierChild2" presStyleCnt="0"/>
      <dgm:spPr/>
    </dgm:pt>
  </dgm:ptLst>
  <dgm:cxnLst>
    <dgm:cxn modelId="{512FCF12-4F90-4A6C-8C0A-4EDA848DEE21}" srcId="{D0246D5E-E734-48EC-83F8-3C2F73E36DEB}" destId="{F4BEB9A7-D6EF-45C8-B801-26C55F94EA90}" srcOrd="0" destOrd="0" parTransId="{719BB33E-993C-4E8D-9A33-A84196E39380}" sibTransId="{C795C607-E1F5-43FA-B215-57CE7759827E}"/>
    <dgm:cxn modelId="{18DDD85B-1896-434B-B4F1-AAE8D039D325}" srcId="{D0246D5E-E734-48EC-83F8-3C2F73E36DEB}" destId="{7E85C213-0201-4A17-9C5B-E68CB00E0FBE}" srcOrd="1" destOrd="0" parTransId="{0FFD5240-76E2-41CD-92DB-DE48A1AB37A3}" sibTransId="{B7E9A13B-45C9-4AD9-8A21-614C1459BC0F}"/>
    <dgm:cxn modelId="{943C0355-E79A-4848-8763-AC5C50CD0DDB}" type="presOf" srcId="{7E85C213-0201-4A17-9C5B-E68CB00E0FBE}" destId="{F3090C5D-F1CE-4DDA-B619-DF96886BB17A}" srcOrd="0" destOrd="0" presId="urn:microsoft.com/office/officeart/2005/8/layout/hierarchy1"/>
    <dgm:cxn modelId="{A0C786F7-0FFF-442B-A3ED-78CB878904BE}" type="presOf" srcId="{F4BEB9A7-D6EF-45C8-B801-26C55F94EA90}" destId="{EB52F76B-23FD-429A-9D18-D841C7A72377}" srcOrd="0" destOrd="0" presId="urn:microsoft.com/office/officeart/2005/8/layout/hierarchy1"/>
    <dgm:cxn modelId="{102DA4FF-3FDF-4D1C-9C47-82320EDC63D8}" type="presOf" srcId="{D0246D5E-E734-48EC-83F8-3C2F73E36DEB}" destId="{D28A8E23-8376-4CF5-B674-CB55FEBD0101}" srcOrd="0" destOrd="0" presId="urn:microsoft.com/office/officeart/2005/8/layout/hierarchy1"/>
    <dgm:cxn modelId="{4B708D03-691A-4ABB-9ABC-7271CA13CC4D}" type="presParOf" srcId="{D28A8E23-8376-4CF5-B674-CB55FEBD0101}" destId="{7ADF9002-2990-4EB8-A608-F822CB2B47D8}" srcOrd="0" destOrd="0" presId="urn:microsoft.com/office/officeart/2005/8/layout/hierarchy1"/>
    <dgm:cxn modelId="{4EDE5509-9811-4A26-BB9E-5FEB45B00CC1}" type="presParOf" srcId="{7ADF9002-2990-4EB8-A608-F822CB2B47D8}" destId="{13EB65D3-A3AD-4BDD-A5BC-72F18747C1D8}" srcOrd="0" destOrd="0" presId="urn:microsoft.com/office/officeart/2005/8/layout/hierarchy1"/>
    <dgm:cxn modelId="{83980281-0A7C-4AEA-8A6C-6C0A6B2FD7C4}" type="presParOf" srcId="{13EB65D3-A3AD-4BDD-A5BC-72F18747C1D8}" destId="{D81C8490-A76D-40A5-819C-D8D5372FF579}" srcOrd="0" destOrd="0" presId="urn:microsoft.com/office/officeart/2005/8/layout/hierarchy1"/>
    <dgm:cxn modelId="{9F2E2574-E54B-4980-B58B-89F384DA9ABA}" type="presParOf" srcId="{13EB65D3-A3AD-4BDD-A5BC-72F18747C1D8}" destId="{EB52F76B-23FD-429A-9D18-D841C7A72377}" srcOrd="1" destOrd="0" presId="urn:microsoft.com/office/officeart/2005/8/layout/hierarchy1"/>
    <dgm:cxn modelId="{440EA7CB-18F1-49D4-BD86-D84AD11E4128}" type="presParOf" srcId="{7ADF9002-2990-4EB8-A608-F822CB2B47D8}" destId="{E6098A0B-8279-48CF-976C-3CDAC83793FB}" srcOrd="1" destOrd="0" presId="urn:microsoft.com/office/officeart/2005/8/layout/hierarchy1"/>
    <dgm:cxn modelId="{5D8EF628-843D-4391-B9A1-69F459BE6160}" type="presParOf" srcId="{D28A8E23-8376-4CF5-B674-CB55FEBD0101}" destId="{FF2BA6B8-0A06-488A-B624-2A818A7D3272}" srcOrd="1" destOrd="0" presId="urn:microsoft.com/office/officeart/2005/8/layout/hierarchy1"/>
    <dgm:cxn modelId="{2205C25C-D22C-4B97-80F1-129D8FACD446}" type="presParOf" srcId="{FF2BA6B8-0A06-488A-B624-2A818A7D3272}" destId="{0EA32803-2906-4724-891B-3059285D4B3F}" srcOrd="0" destOrd="0" presId="urn:microsoft.com/office/officeart/2005/8/layout/hierarchy1"/>
    <dgm:cxn modelId="{9938C98C-8E84-4793-B171-BD39F5FB9103}" type="presParOf" srcId="{0EA32803-2906-4724-891B-3059285D4B3F}" destId="{706AA717-53E1-483D-8060-0640163D7511}" srcOrd="0" destOrd="0" presId="urn:microsoft.com/office/officeart/2005/8/layout/hierarchy1"/>
    <dgm:cxn modelId="{21885E4F-4105-4748-AE4E-1B5F6E35C819}" type="presParOf" srcId="{0EA32803-2906-4724-891B-3059285D4B3F}" destId="{F3090C5D-F1CE-4DDA-B619-DF96886BB17A}" srcOrd="1" destOrd="0" presId="urn:microsoft.com/office/officeart/2005/8/layout/hierarchy1"/>
    <dgm:cxn modelId="{BAAE5F5B-2772-46B2-8F28-643A9BE5CB17}" type="presParOf" srcId="{FF2BA6B8-0A06-488A-B624-2A818A7D3272}" destId="{9AC686D1-8E12-4338-981A-AD3DEE66E0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82FF4-5424-42C8-BC16-D7C5F6321D1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C8610B8-F106-4F95-8D11-1B0C96702C7E}">
      <dgm:prSet phldrT="[Tekst]"/>
      <dgm:spPr/>
      <dgm:t>
        <a:bodyPr/>
        <a:lstStyle/>
        <a:p>
          <a:r>
            <a:rPr lang="nl-NL" dirty="0"/>
            <a:t>2020</a:t>
          </a:r>
        </a:p>
      </dgm:t>
    </dgm:pt>
    <dgm:pt modelId="{9C71F163-2C63-4F89-ADD9-302DAEA0C198}" type="parTrans" cxnId="{FA15F43B-04F9-4643-A720-73A24111B3CD}">
      <dgm:prSet/>
      <dgm:spPr/>
      <dgm:t>
        <a:bodyPr/>
        <a:lstStyle/>
        <a:p>
          <a:endParaRPr lang="nl-NL"/>
        </a:p>
      </dgm:t>
    </dgm:pt>
    <dgm:pt modelId="{AC4E6DF6-F5DE-48C4-BE29-93B9635FC03A}" type="sibTrans" cxnId="{FA15F43B-04F9-4643-A720-73A24111B3CD}">
      <dgm:prSet/>
      <dgm:spPr/>
      <dgm:t>
        <a:bodyPr/>
        <a:lstStyle/>
        <a:p>
          <a:endParaRPr lang="nl-NL"/>
        </a:p>
      </dgm:t>
    </dgm:pt>
    <dgm:pt modelId="{DF1D4B41-FB6A-4742-A690-58288D768D36}">
      <dgm:prSet phldrT="[Tekst]"/>
      <dgm:spPr/>
      <dgm:t>
        <a:bodyPr/>
        <a:lstStyle/>
        <a:p>
          <a:r>
            <a:rPr lang="nl-NL" dirty="0"/>
            <a:t>2015</a:t>
          </a:r>
        </a:p>
      </dgm:t>
    </dgm:pt>
    <dgm:pt modelId="{3693A67B-01E5-4074-80CB-7F6850DB696D}" type="parTrans" cxnId="{3C352E13-3FF2-457D-AE1E-9FAC505C6A7F}">
      <dgm:prSet/>
      <dgm:spPr/>
      <dgm:t>
        <a:bodyPr/>
        <a:lstStyle/>
        <a:p>
          <a:endParaRPr lang="nl-NL"/>
        </a:p>
      </dgm:t>
    </dgm:pt>
    <dgm:pt modelId="{E5FAB9A2-1B3D-4983-9ABF-52DD2BDEBA5A}" type="sibTrans" cxnId="{3C352E13-3FF2-457D-AE1E-9FAC505C6A7F}">
      <dgm:prSet/>
      <dgm:spPr/>
      <dgm:t>
        <a:bodyPr/>
        <a:lstStyle/>
        <a:p>
          <a:endParaRPr lang="nl-NL"/>
        </a:p>
      </dgm:t>
    </dgm:pt>
    <dgm:pt modelId="{5C68EE65-E397-4EB2-9875-995348F37A8F}">
      <dgm:prSet phldrT="[Tekst]"/>
      <dgm:spPr/>
      <dgm:t>
        <a:bodyPr/>
        <a:lstStyle/>
        <a:p>
          <a:r>
            <a:rPr lang="nl-NL" dirty="0"/>
            <a:t>2010</a:t>
          </a:r>
        </a:p>
      </dgm:t>
    </dgm:pt>
    <dgm:pt modelId="{3C40F1AE-54F8-41C6-A568-051151D6C3D4}" type="parTrans" cxnId="{158D7C62-DD73-45E0-A6D3-7095B4150195}">
      <dgm:prSet/>
      <dgm:spPr/>
      <dgm:t>
        <a:bodyPr/>
        <a:lstStyle/>
        <a:p>
          <a:endParaRPr lang="nl-NL"/>
        </a:p>
      </dgm:t>
    </dgm:pt>
    <dgm:pt modelId="{ADC4AC58-DA43-492F-976F-07CD20DBF789}" type="sibTrans" cxnId="{158D7C62-DD73-45E0-A6D3-7095B4150195}">
      <dgm:prSet/>
      <dgm:spPr/>
      <dgm:t>
        <a:bodyPr/>
        <a:lstStyle/>
        <a:p>
          <a:endParaRPr lang="nl-NL"/>
        </a:p>
      </dgm:t>
    </dgm:pt>
    <dgm:pt modelId="{52201810-D7AE-4755-BFE1-4C0771328B48}">
      <dgm:prSet phldrT="[Tekst]"/>
      <dgm:spPr/>
      <dgm:t>
        <a:bodyPr/>
        <a:lstStyle/>
        <a:p>
          <a:r>
            <a:rPr lang="nl-NL" dirty="0"/>
            <a:t>2005</a:t>
          </a:r>
        </a:p>
      </dgm:t>
    </dgm:pt>
    <dgm:pt modelId="{FF00A273-43F0-42BE-BD5B-00CE80277EA7}" type="parTrans" cxnId="{D4C884E3-81E3-418D-99A6-7F0725807DF8}">
      <dgm:prSet/>
      <dgm:spPr/>
      <dgm:t>
        <a:bodyPr/>
        <a:lstStyle/>
        <a:p>
          <a:endParaRPr lang="nl-NL"/>
        </a:p>
      </dgm:t>
    </dgm:pt>
    <dgm:pt modelId="{915C0AE4-0B02-4B86-9706-B50A9D3F5BE3}" type="sibTrans" cxnId="{D4C884E3-81E3-418D-99A6-7F0725807DF8}">
      <dgm:prSet/>
      <dgm:spPr/>
      <dgm:t>
        <a:bodyPr/>
        <a:lstStyle/>
        <a:p>
          <a:endParaRPr lang="nl-NL"/>
        </a:p>
      </dgm:t>
    </dgm:pt>
    <dgm:pt modelId="{85806630-C687-428F-8BB8-80214289D18F}">
      <dgm:prSet phldrT="[Tekst]"/>
      <dgm:spPr/>
      <dgm:t>
        <a:bodyPr/>
        <a:lstStyle/>
        <a:p>
          <a:r>
            <a:rPr lang="nl-NL" dirty="0"/>
            <a:t>2000</a:t>
          </a:r>
        </a:p>
      </dgm:t>
    </dgm:pt>
    <dgm:pt modelId="{6AF17E36-143A-40FF-A552-2BC1ECF880D7}" type="parTrans" cxnId="{0F3DD727-209C-4365-B718-E5C65809FC20}">
      <dgm:prSet/>
      <dgm:spPr/>
      <dgm:t>
        <a:bodyPr/>
        <a:lstStyle/>
        <a:p>
          <a:endParaRPr lang="nl-NL"/>
        </a:p>
      </dgm:t>
    </dgm:pt>
    <dgm:pt modelId="{EE2DF3DB-1832-449F-AD48-D719AF65F2B0}" type="sibTrans" cxnId="{0F3DD727-209C-4365-B718-E5C65809FC20}">
      <dgm:prSet/>
      <dgm:spPr/>
      <dgm:t>
        <a:bodyPr/>
        <a:lstStyle/>
        <a:p>
          <a:endParaRPr lang="nl-NL"/>
        </a:p>
      </dgm:t>
    </dgm:pt>
    <dgm:pt modelId="{3E30C574-9D5C-4AEF-B241-57D05B4877B5}">
      <dgm:prSet phldrT="[Tekst]"/>
      <dgm:spPr/>
      <dgm:t>
        <a:bodyPr/>
        <a:lstStyle/>
        <a:p>
          <a:r>
            <a:rPr lang="nl-NL" dirty="0"/>
            <a:t>1995</a:t>
          </a:r>
        </a:p>
      </dgm:t>
    </dgm:pt>
    <dgm:pt modelId="{F84C200B-6C86-4B9C-80EF-B33670531C8A}" type="parTrans" cxnId="{7684EB5D-C978-42AA-8A06-648B6BD16ED9}">
      <dgm:prSet/>
      <dgm:spPr/>
      <dgm:t>
        <a:bodyPr/>
        <a:lstStyle/>
        <a:p>
          <a:endParaRPr lang="nl-NL"/>
        </a:p>
      </dgm:t>
    </dgm:pt>
    <dgm:pt modelId="{417E612A-A3B7-4F12-B57B-986316F50E4E}" type="sibTrans" cxnId="{7684EB5D-C978-42AA-8A06-648B6BD16ED9}">
      <dgm:prSet/>
      <dgm:spPr/>
      <dgm:t>
        <a:bodyPr/>
        <a:lstStyle/>
        <a:p>
          <a:endParaRPr lang="nl-NL"/>
        </a:p>
      </dgm:t>
    </dgm:pt>
    <dgm:pt modelId="{2AA7FABA-9978-41F6-A4CB-024A1095AE91}">
      <dgm:prSet phldrT="[Tekst]"/>
      <dgm:spPr/>
      <dgm:t>
        <a:bodyPr/>
        <a:lstStyle/>
        <a:p>
          <a:r>
            <a:rPr lang="nl-NL" dirty="0"/>
            <a:t>1990</a:t>
          </a:r>
        </a:p>
      </dgm:t>
    </dgm:pt>
    <dgm:pt modelId="{0676C7BE-3A5A-4FCE-AE61-ECD550A83579}" type="parTrans" cxnId="{93152F32-292D-4F8D-B682-69CD808BBE3D}">
      <dgm:prSet/>
      <dgm:spPr/>
      <dgm:t>
        <a:bodyPr/>
        <a:lstStyle/>
        <a:p>
          <a:endParaRPr lang="nl-NL"/>
        </a:p>
      </dgm:t>
    </dgm:pt>
    <dgm:pt modelId="{198D1F89-CF39-473C-AA61-8163FAABF57D}" type="sibTrans" cxnId="{93152F32-292D-4F8D-B682-69CD808BBE3D}">
      <dgm:prSet/>
      <dgm:spPr/>
      <dgm:t>
        <a:bodyPr/>
        <a:lstStyle/>
        <a:p>
          <a:endParaRPr lang="nl-NL"/>
        </a:p>
      </dgm:t>
    </dgm:pt>
    <dgm:pt modelId="{64427A2C-A1B6-42B6-9D5C-53E7DA7B32CE}">
      <dgm:prSet phldrT="[Tekst]"/>
      <dgm:spPr/>
      <dgm:t>
        <a:bodyPr/>
        <a:lstStyle/>
        <a:p>
          <a:r>
            <a:rPr lang="nl-NL" dirty="0"/>
            <a:t>1985</a:t>
          </a:r>
        </a:p>
      </dgm:t>
    </dgm:pt>
    <dgm:pt modelId="{406EE3A8-AD15-46F7-BAA8-09ED9977FB29}" type="parTrans" cxnId="{D7E59AA0-9348-4E98-86B6-660CE372E387}">
      <dgm:prSet/>
      <dgm:spPr/>
      <dgm:t>
        <a:bodyPr/>
        <a:lstStyle/>
        <a:p>
          <a:endParaRPr lang="nl-NL"/>
        </a:p>
      </dgm:t>
    </dgm:pt>
    <dgm:pt modelId="{BADD4B22-233A-4D22-83BC-2AE6F8431E9E}" type="sibTrans" cxnId="{D7E59AA0-9348-4E98-86B6-660CE372E387}">
      <dgm:prSet/>
      <dgm:spPr/>
      <dgm:t>
        <a:bodyPr/>
        <a:lstStyle/>
        <a:p>
          <a:endParaRPr lang="nl-NL"/>
        </a:p>
      </dgm:t>
    </dgm:pt>
    <dgm:pt modelId="{D07FBF57-32DF-4759-9936-8361BD15212A}">
      <dgm:prSet phldrT="[Tekst]"/>
      <dgm:spPr/>
      <dgm:t>
        <a:bodyPr/>
        <a:lstStyle/>
        <a:p>
          <a:r>
            <a:rPr lang="nl-NL" dirty="0"/>
            <a:t>1980</a:t>
          </a:r>
        </a:p>
      </dgm:t>
    </dgm:pt>
    <dgm:pt modelId="{363C3E0A-9878-45A5-8348-B09798B25CBD}" type="parTrans" cxnId="{B2E6529A-45F2-43B1-A286-2276E8092D29}">
      <dgm:prSet/>
      <dgm:spPr/>
      <dgm:t>
        <a:bodyPr/>
        <a:lstStyle/>
        <a:p>
          <a:endParaRPr lang="nl-NL"/>
        </a:p>
      </dgm:t>
    </dgm:pt>
    <dgm:pt modelId="{BE613D87-5924-480D-B6FE-3E7CBE999288}" type="sibTrans" cxnId="{B2E6529A-45F2-43B1-A286-2276E8092D29}">
      <dgm:prSet/>
      <dgm:spPr/>
      <dgm:t>
        <a:bodyPr/>
        <a:lstStyle/>
        <a:p>
          <a:endParaRPr lang="nl-NL"/>
        </a:p>
      </dgm:t>
    </dgm:pt>
    <dgm:pt modelId="{1210A736-E13A-4155-8490-A6114FE5AF91}" type="pres">
      <dgm:prSet presAssocID="{7E082FF4-5424-42C8-BC16-D7C5F6321D1D}" presName="Name0" presStyleCnt="0">
        <dgm:presLayoutVars>
          <dgm:dir val="rev"/>
          <dgm:resizeHandles val="exact"/>
        </dgm:presLayoutVars>
      </dgm:prSet>
      <dgm:spPr/>
    </dgm:pt>
    <dgm:pt modelId="{ECB3EE99-279C-4604-A92B-6359C8D4AB9F}" type="pres">
      <dgm:prSet presAssocID="{7E082FF4-5424-42C8-BC16-D7C5F6321D1D}" presName="arrow" presStyleLbl="bgShp" presStyleIdx="0" presStyleCnt="1" custLinFactNeighborY="-4424"/>
      <dgm:spPr/>
    </dgm:pt>
    <dgm:pt modelId="{3A4223BC-A526-4BB8-A11F-0DD7769067D0}" type="pres">
      <dgm:prSet presAssocID="{7E082FF4-5424-42C8-BC16-D7C5F6321D1D}" presName="points" presStyleCnt="0"/>
      <dgm:spPr/>
    </dgm:pt>
    <dgm:pt modelId="{E10B8480-6F68-4306-84E3-E35020E36590}" type="pres">
      <dgm:prSet presAssocID="{2C8610B8-F106-4F95-8D11-1B0C96702C7E}" presName="compositeA" presStyleCnt="0"/>
      <dgm:spPr/>
    </dgm:pt>
    <dgm:pt modelId="{982C4AA0-B893-41FB-9337-90A5040ED46C}" type="pres">
      <dgm:prSet presAssocID="{2C8610B8-F106-4F95-8D11-1B0C96702C7E}" presName="textA" presStyleLbl="revTx" presStyleIdx="0" presStyleCnt="9">
        <dgm:presLayoutVars>
          <dgm:bulletEnabled val="1"/>
        </dgm:presLayoutVars>
      </dgm:prSet>
      <dgm:spPr/>
    </dgm:pt>
    <dgm:pt modelId="{F251DD4B-769A-4B24-8B2D-5D63ACF44598}" type="pres">
      <dgm:prSet presAssocID="{2C8610B8-F106-4F95-8D11-1B0C96702C7E}" presName="circleA" presStyleLbl="node1" presStyleIdx="0" presStyleCnt="9"/>
      <dgm:spPr/>
    </dgm:pt>
    <dgm:pt modelId="{080EF41C-7C89-401E-BEC4-2F8E7A8DB9B7}" type="pres">
      <dgm:prSet presAssocID="{2C8610B8-F106-4F95-8D11-1B0C96702C7E}" presName="spaceA" presStyleCnt="0"/>
      <dgm:spPr/>
    </dgm:pt>
    <dgm:pt modelId="{1D21C2EA-99FE-4E33-9D8E-D92558F6F1CD}" type="pres">
      <dgm:prSet presAssocID="{AC4E6DF6-F5DE-48C4-BE29-93B9635FC03A}" presName="space" presStyleCnt="0"/>
      <dgm:spPr/>
    </dgm:pt>
    <dgm:pt modelId="{26E095D2-81C8-454B-9862-38E3F0AF9C2B}" type="pres">
      <dgm:prSet presAssocID="{DF1D4B41-FB6A-4742-A690-58288D768D36}" presName="compositeB" presStyleCnt="0"/>
      <dgm:spPr/>
    </dgm:pt>
    <dgm:pt modelId="{71596A08-2737-4BEC-85D0-75372985DE1F}" type="pres">
      <dgm:prSet presAssocID="{DF1D4B41-FB6A-4742-A690-58288D768D36}" presName="textB" presStyleLbl="revTx" presStyleIdx="1" presStyleCnt="9">
        <dgm:presLayoutVars>
          <dgm:bulletEnabled val="1"/>
        </dgm:presLayoutVars>
      </dgm:prSet>
      <dgm:spPr/>
    </dgm:pt>
    <dgm:pt modelId="{360ED11E-0D59-4110-AA82-929396D37456}" type="pres">
      <dgm:prSet presAssocID="{DF1D4B41-FB6A-4742-A690-58288D768D36}" presName="circleB" presStyleLbl="node1" presStyleIdx="1" presStyleCnt="9"/>
      <dgm:spPr/>
    </dgm:pt>
    <dgm:pt modelId="{172D9A38-7D39-4924-8B08-6CF605492238}" type="pres">
      <dgm:prSet presAssocID="{DF1D4B41-FB6A-4742-A690-58288D768D36}" presName="spaceB" presStyleCnt="0"/>
      <dgm:spPr/>
    </dgm:pt>
    <dgm:pt modelId="{39CD93DA-7AA9-4B4A-92F5-AFFE86AD466A}" type="pres">
      <dgm:prSet presAssocID="{E5FAB9A2-1B3D-4983-9ABF-52DD2BDEBA5A}" presName="space" presStyleCnt="0"/>
      <dgm:spPr/>
    </dgm:pt>
    <dgm:pt modelId="{23C27F8E-71BF-473E-9A12-0A42DF83B8F7}" type="pres">
      <dgm:prSet presAssocID="{5C68EE65-E397-4EB2-9875-995348F37A8F}" presName="compositeA" presStyleCnt="0"/>
      <dgm:spPr/>
    </dgm:pt>
    <dgm:pt modelId="{F251B467-C49C-4110-8A5E-451B073CA8CA}" type="pres">
      <dgm:prSet presAssocID="{5C68EE65-E397-4EB2-9875-995348F37A8F}" presName="textA" presStyleLbl="revTx" presStyleIdx="2" presStyleCnt="9">
        <dgm:presLayoutVars>
          <dgm:bulletEnabled val="1"/>
        </dgm:presLayoutVars>
      </dgm:prSet>
      <dgm:spPr/>
    </dgm:pt>
    <dgm:pt modelId="{A33509A0-119C-43DF-95D5-E95E787D449B}" type="pres">
      <dgm:prSet presAssocID="{5C68EE65-E397-4EB2-9875-995348F37A8F}" presName="circleA" presStyleLbl="node1" presStyleIdx="2" presStyleCnt="9"/>
      <dgm:spPr/>
    </dgm:pt>
    <dgm:pt modelId="{7AD2FEB7-4DA6-4367-BB16-608D36019EDE}" type="pres">
      <dgm:prSet presAssocID="{5C68EE65-E397-4EB2-9875-995348F37A8F}" presName="spaceA" presStyleCnt="0"/>
      <dgm:spPr/>
    </dgm:pt>
    <dgm:pt modelId="{0E94ECBA-630F-452E-886F-D3A902F4262B}" type="pres">
      <dgm:prSet presAssocID="{ADC4AC58-DA43-492F-976F-07CD20DBF789}" presName="space" presStyleCnt="0"/>
      <dgm:spPr/>
    </dgm:pt>
    <dgm:pt modelId="{B0596673-9143-4E5C-8C07-E4F7804676F8}" type="pres">
      <dgm:prSet presAssocID="{52201810-D7AE-4755-BFE1-4C0771328B48}" presName="compositeB" presStyleCnt="0"/>
      <dgm:spPr/>
    </dgm:pt>
    <dgm:pt modelId="{B09B2FE8-A62F-42AD-B1F5-BF318F0B2118}" type="pres">
      <dgm:prSet presAssocID="{52201810-D7AE-4755-BFE1-4C0771328B48}" presName="textB" presStyleLbl="revTx" presStyleIdx="3" presStyleCnt="9">
        <dgm:presLayoutVars>
          <dgm:bulletEnabled val="1"/>
        </dgm:presLayoutVars>
      </dgm:prSet>
      <dgm:spPr/>
    </dgm:pt>
    <dgm:pt modelId="{66323E15-12A3-4994-875D-C2AFB1115753}" type="pres">
      <dgm:prSet presAssocID="{52201810-D7AE-4755-BFE1-4C0771328B48}" presName="circleB" presStyleLbl="node1" presStyleIdx="3" presStyleCnt="9"/>
      <dgm:spPr/>
    </dgm:pt>
    <dgm:pt modelId="{702C4BCD-86E9-46BA-A9B0-3C8525FF51D3}" type="pres">
      <dgm:prSet presAssocID="{52201810-D7AE-4755-BFE1-4C0771328B48}" presName="spaceB" presStyleCnt="0"/>
      <dgm:spPr/>
    </dgm:pt>
    <dgm:pt modelId="{4BE3C93C-C2DA-4406-81A9-46B462C57502}" type="pres">
      <dgm:prSet presAssocID="{915C0AE4-0B02-4B86-9706-B50A9D3F5BE3}" presName="space" presStyleCnt="0"/>
      <dgm:spPr/>
    </dgm:pt>
    <dgm:pt modelId="{924BBE1C-4DDC-45D2-AE76-CD76940B5936}" type="pres">
      <dgm:prSet presAssocID="{85806630-C687-428F-8BB8-80214289D18F}" presName="compositeA" presStyleCnt="0"/>
      <dgm:spPr/>
    </dgm:pt>
    <dgm:pt modelId="{6E9AE146-1429-4AD4-93F7-DF9E75B878C9}" type="pres">
      <dgm:prSet presAssocID="{85806630-C687-428F-8BB8-80214289D18F}" presName="textA" presStyleLbl="revTx" presStyleIdx="4" presStyleCnt="9">
        <dgm:presLayoutVars>
          <dgm:bulletEnabled val="1"/>
        </dgm:presLayoutVars>
      </dgm:prSet>
      <dgm:spPr/>
    </dgm:pt>
    <dgm:pt modelId="{3DE5931D-9268-4815-95E2-F6EA8AA25C63}" type="pres">
      <dgm:prSet presAssocID="{85806630-C687-428F-8BB8-80214289D18F}" presName="circleA" presStyleLbl="node1" presStyleIdx="4" presStyleCnt="9"/>
      <dgm:spPr/>
    </dgm:pt>
    <dgm:pt modelId="{B62F4E4D-0248-49EF-80B9-BD08FC9A9CBA}" type="pres">
      <dgm:prSet presAssocID="{85806630-C687-428F-8BB8-80214289D18F}" presName="spaceA" presStyleCnt="0"/>
      <dgm:spPr/>
    </dgm:pt>
    <dgm:pt modelId="{9E4B3ACE-3A72-4E87-88F1-A2D53AAFE539}" type="pres">
      <dgm:prSet presAssocID="{EE2DF3DB-1832-449F-AD48-D719AF65F2B0}" presName="space" presStyleCnt="0"/>
      <dgm:spPr/>
    </dgm:pt>
    <dgm:pt modelId="{C799BE8B-3EF9-4C98-9493-A76DF9D94272}" type="pres">
      <dgm:prSet presAssocID="{3E30C574-9D5C-4AEF-B241-57D05B4877B5}" presName="compositeB" presStyleCnt="0"/>
      <dgm:spPr/>
    </dgm:pt>
    <dgm:pt modelId="{8F71C291-DFB4-445D-8AA5-D414F6780240}" type="pres">
      <dgm:prSet presAssocID="{3E30C574-9D5C-4AEF-B241-57D05B4877B5}" presName="textB" presStyleLbl="revTx" presStyleIdx="5" presStyleCnt="9">
        <dgm:presLayoutVars>
          <dgm:bulletEnabled val="1"/>
        </dgm:presLayoutVars>
      </dgm:prSet>
      <dgm:spPr/>
    </dgm:pt>
    <dgm:pt modelId="{2825209C-F9D4-4F7B-9A50-E96BD31012E0}" type="pres">
      <dgm:prSet presAssocID="{3E30C574-9D5C-4AEF-B241-57D05B4877B5}" presName="circleB" presStyleLbl="node1" presStyleIdx="5" presStyleCnt="9"/>
      <dgm:spPr/>
    </dgm:pt>
    <dgm:pt modelId="{17B00C48-31E3-4FE9-8526-422BA5CFFA2B}" type="pres">
      <dgm:prSet presAssocID="{3E30C574-9D5C-4AEF-B241-57D05B4877B5}" presName="spaceB" presStyleCnt="0"/>
      <dgm:spPr/>
    </dgm:pt>
    <dgm:pt modelId="{2FAFBC69-4AAC-42D4-BA04-2DABF76BFBFD}" type="pres">
      <dgm:prSet presAssocID="{417E612A-A3B7-4F12-B57B-986316F50E4E}" presName="space" presStyleCnt="0"/>
      <dgm:spPr/>
    </dgm:pt>
    <dgm:pt modelId="{2453ECC9-146E-40BD-8086-BC171EEE264B}" type="pres">
      <dgm:prSet presAssocID="{2AA7FABA-9978-41F6-A4CB-024A1095AE91}" presName="compositeA" presStyleCnt="0"/>
      <dgm:spPr/>
    </dgm:pt>
    <dgm:pt modelId="{DA2D5148-4275-45FD-A71D-A91B33868E1D}" type="pres">
      <dgm:prSet presAssocID="{2AA7FABA-9978-41F6-A4CB-024A1095AE91}" presName="textA" presStyleLbl="revTx" presStyleIdx="6" presStyleCnt="9">
        <dgm:presLayoutVars>
          <dgm:bulletEnabled val="1"/>
        </dgm:presLayoutVars>
      </dgm:prSet>
      <dgm:spPr/>
    </dgm:pt>
    <dgm:pt modelId="{8EC1C843-7C34-42F6-920A-EBC1DD1A8750}" type="pres">
      <dgm:prSet presAssocID="{2AA7FABA-9978-41F6-A4CB-024A1095AE91}" presName="circleA" presStyleLbl="node1" presStyleIdx="6" presStyleCnt="9"/>
      <dgm:spPr/>
    </dgm:pt>
    <dgm:pt modelId="{D4BD8E20-52A8-4A3D-B4AF-3020316F54D6}" type="pres">
      <dgm:prSet presAssocID="{2AA7FABA-9978-41F6-A4CB-024A1095AE91}" presName="spaceA" presStyleCnt="0"/>
      <dgm:spPr/>
    </dgm:pt>
    <dgm:pt modelId="{2F3231F0-A1BA-44B7-9730-B9758C707180}" type="pres">
      <dgm:prSet presAssocID="{198D1F89-CF39-473C-AA61-8163FAABF57D}" presName="space" presStyleCnt="0"/>
      <dgm:spPr/>
    </dgm:pt>
    <dgm:pt modelId="{6EF1D08A-85C5-49BB-A748-3DF5AB6D211E}" type="pres">
      <dgm:prSet presAssocID="{64427A2C-A1B6-42B6-9D5C-53E7DA7B32CE}" presName="compositeB" presStyleCnt="0"/>
      <dgm:spPr/>
    </dgm:pt>
    <dgm:pt modelId="{171485DE-70A6-4288-915D-387CB7D44785}" type="pres">
      <dgm:prSet presAssocID="{64427A2C-A1B6-42B6-9D5C-53E7DA7B32CE}" presName="textB" presStyleLbl="revTx" presStyleIdx="7" presStyleCnt="9">
        <dgm:presLayoutVars>
          <dgm:bulletEnabled val="1"/>
        </dgm:presLayoutVars>
      </dgm:prSet>
      <dgm:spPr/>
    </dgm:pt>
    <dgm:pt modelId="{E9E0CA0E-2679-474F-91B1-0AFE05BA97BA}" type="pres">
      <dgm:prSet presAssocID="{64427A2C-A1B6-42B6-9D5C-53E7DA7B32CE}" presName="circleB" presStyleLbl="node1" presStyleIdx="7" presStyleCnt="9"/>
      <dgm:spPr/>
    </dgm:pt>
    <dgm:pt modelId="{35DF2B04-FB04-4350-91E9-046E85C981F7}" type="pres">
      <dgm:prSet presAssocID="{64427A2C-A1B6-42B6-9D5C-53E7DA7B32CE}" presName="spaceB" presStyleCnt="0"/>
      <dgm:spPr/>
    </dgm:pt>
    <dgm:pt modelId="{EB3E6CF2-1A53-4713-AA45-A590061D90AA}" type="pres">
      <dgm:prSet presAssocID="{BADD4B22-233A-4D22-83BC-2AE6F8431E9E}" presName="space" presStyleCnt="0"/>
      <dgm:spPr/>
    </dgm:pt>
    <dgm:pt modelId="{16DC4677-8A77-4DDE-93A4-C87500F36250}" type="pres">
      <dgm:prSet presAssocID="{D07FBF57-32DF-4759-9936-8361BD15212A}" presName="compositeA" presStyleCnt="0"/>
      <dgm:spPr/>
    </dgm:pt>
    <dgm:pt modelId="{BCD14071-E14D-41C3-8975-20C378BDFF5E}" type="pres">
      <dgm:prSet presAssocID="{D07FBF57-32DF-4759-9936-8361BD15212A}" presName="textA" presStyleLbl="revTx" presStyleIdx="8" presStyleCnt="9">
        <dgm:presLayoutVars>
          <dgm:bulletEnabled val="1"/>
        </dgm:presLayoutVars>
      </dgm:prSet>
      <dgm:spPr/>
    </dgm:pt>
    <dgm:pt modelId="{6B0A0176-4B62-4E84-8E49-439C71A6C0CD}" type="pres">
      <dgm:prSet presAssocID="{D07FBF57-32DF-4759-9936-8361BD15212A}" presName="circleA" presStyleLbl="node1" presStyleIdx="8" presStyleCnt="9"/>
      <dgm:spPr/>
    </dgm:pt>
    <dgm:pt modelId="{B3BDE827-C586-42EA-8113-C94D50024053}" type="pres">
      <dgm:prSet presAssocID="{D07FBF57-32DF-4759-9936-8361BD15212A}" presName="spaceA" presStyleCnt="0"/>
      <dgm:spPr/>
    </dgm:pt>
  </dgm:ptLst>
  <dgm:cxnLst>
    <dgm:cxn modelId="{A1E10C01-124E-473E-9CF5-D4E118B118AA}" type="presOf" srcId="{D07FBF57-32DF-4759-9936-8361BD15212A}" destId="{BCD14071-E14D-41C3-8975-20C378BDFF5E}" srcOrd="0" destOrd="0" presId="urn:microsoft.com/office/officeart/2005/8/layout/hProcess11"/>
    <dgm:cxn modelId="{3C352E13-3FF2-457D-AE1E-9FAC505C6A7F}" srcId="{7E082FF4-5424-42C8-BC16-D7C5F6321D1D}" destId="{DF1D4B41-FB6A-4742-A690-58288D768D36}" srcOrd="1" destOrd="0" parTransId="{3693A67B-01E5-4074-80CB-7F6850DB696D}" sibTransId="{E5FAB9A2-1B3D-4983-9ABF-52DD2BDEBA5A}"/>
    <dgm:cxn modelId="{77CA3519-AB93-4486-AF80-542330DF4997}" type="presOf" srcId="{DF1D4B41-FB6A-4742-A690-58288D768D36}" destId="{71596A08-2737-4BEC-85D0-75372985DE1F}" srcOrd="0" destOrd="0" presId="urn:microsoft.com/office/officeart/2005/8/layout/hProcess11"/>
    <dgm:cxn modelId="{0F3DD727-209C-4365-B718-E5C65809FC20}" srcId="{7E082FF4-5424-42C8-BC16-D7C5F6321D1D}" destId="{85806630-C687-428F-8BB8-80214289D18F}" srcOrd="4" destOrd="0" parTransId="{6AF17E36-143A-40FF-A552-2BC1ECF880D7}" sibTransId="{EE2DF3DB-1832-449F-AD48-D719AF65F2B0}"/>
    <dgm:cxn modelId="{E08E8830-0AA7-4C72-9B71-0DADDE7914BF}" type="presOf" srcId="{3E30C574-9D5C-4AEF-B241-57D05B4877B5}" destId="{8F71C291-DFB4-445D-8AA5-D414F6780240}" srcOrd="0" destOrd="0" presId="urn:microsoft.com/office/officeart/2005/8/layout/hProcess11"/>
    <dgm:cxn modelId="{93152F32-292D-4F8D-B682-69CD808BBE3D}" srcId="{7E082FF4-5424-42C8-BC16-D7C5F6321D1D}" destId="{2AA7FABA-9978-41F6-A4CB-024A1095AE91}" srcOrd="6" destOrd="0" parTransId="{0676C7BE-3A5A-4FCE-AE61-ECD550A83579}" sibTransId="{198D1F89-CF39-473C-AA61-8163FAABF57D}"/>
    <dgm:cxn modelId="{E4DD103A-46BB-473D-B2EB-C82BFB4CE245}" type="presOf" srcId="{7E082FF4-5424-42C8-BC16-D7C5F6321D1D}" destId="{1210A736-E13A-4155-8490-A6114FE5AF91}" srcOrd="0" destOrd="0" presId="urn:microsoft.com/office/officeart/2005/8/layout/hProcess11"/>
    <dgm:cxn modelId="{FA15F43B-04F9-4643-A720-73A24111B3CD}" srcId="{7E082FF4-5424-42C8-BC16-D7C5F6321D1D}" destId="{2C8610B8-F106-4F95-8D11-1B0C96702C7E}" srcOrd="0" destOrd="0" parTransId="{9C71F163-2C63-4F89-ADD9-302DAEA0C198}" sibTransId="{AC4E6DF6-F5DE-48C4-BE29-93B9635FC03A}"/>
    <dgm:cxn modelId="{7684EB5D-C978-42AA-8A06-648B6BD16ED9}" srcId="{7E082FF4-5424-42C8-BC16-D7C5F6321D1D}" destId="{3E30C574-9D5C-4AEF-B241-57D05B4877B5}" srcOrd="5" destOrd="0" parTransId="{F84C200B-6C86-4B9C-80EF-B33670531C8A}" sibTransId="{417E612A-A3B7-4F12-B57B-986316F50E4E}"/>
    <dgm:cxn modelId="{2C924C5E-76D6-43F7-94DE-44D8F9FDB8B1}" type="presOf" srcId="{85806630-C687-428F-8BB8-80214289D18F}" destId="{6E9AE146-1429-4AD4-93F7-DF9E75B878C9}" srcOrd="0" destOrd="0" presId="urn:microsoft.com/office/officeart/2005/8/layout/hProcess11"/>
    <dgm:cxn modelId="{158D7C62-DD73-45E0-A6D3-7095B4150195}" srcId="{7E082FF4-5424-42C8-BC16-D7C5F6321D1D}" destId="{5C68EE65-E397-4EB2-9875-995348F37A8F}" srcOrd="2" destOrd="0" parTransId="{3C40F1AE-54F8-41C6-A568-051151D6C3D4}" sibTransId="{ADC4AC58-DA43-492F-976F-07CD20DBF789}"/>
    <dgm:cxn modelId="{16B8AE51-C2CD-42AB-95C8-D7290E693856}" type="presOf" srcId="{2C8610B8-F106-4F95-8D11-1B0C96702C7E}" destId="{982C4AA0-B893-41FB-9337-90A5040ED46C}" srcOrd="0" destOrd="0" presId="urn:microsoft.com/office/officeart/2005/8/layout/hProcess11"/>
    <dgm:cxn modelId="{9766BC91-4E9C-4DA1-ADB6-EF182BA92C93}" type="presOf" srcId="{64427A2C-A1B6-42B6-9D5C-53E7DA7B32CE}" destId="{171485DE-70A6-4288-915D-387CB7D44785}" srcOrd="0" destOrd="0" presId="urn:microsoft.com/office/officeart/2005/8/layout/hProcess11"/>
    <dgm:cxn modelId="{B2E6529A-45F2-43B1-A286-2276E8092D29}" srcId="{7E082FF4-5424-42C8-BC16-D7C5F6321D1D}" destId="{D07FBF57-32DF-4759-9936-8361BD15212A}" srcOrd="8" destOrd="0" parTransId="{363C3E0A-9878-45A5-8348-B09798B25CBD}" sibTransId="{BE613D87-5924-480D-B6FE-3E7CBE999288}"/>
    <dgm:cxn modelId="{D7E59AA0-9348-4E98-86B6-660CE372E387}" srcId="{7E082FF4-5424-42C8-BC16-D7C5F6321D1D}" destId="{64427A2C-A1B6-42B6-9D5C-53E7DA7B32CE}" srcOrd="7" destOrd="0" parTransId="{406EE3A8-AD15-46F7-BAA8-09ED9977FB29}" sibTransId="{BADD4B22-233A-4D22-83BC-2AE6F8431E9E}"/>
    <dgm:cxn modelId="{D35045B1-7B38-485E-856C-CE40377943AD}" type="presOf" srcId="{5C68EE65-E397-4EB2-9875-995348F37A8F}" destId="{F251B467-C49C-4110-8A5E-451B073CA8CA}" srcOrd="0" destOrd="0" presId="urn:microsoft.com/office/officeart/2005/8/layout/hProcess11"/>
    <dgm:cxn modelId="{257DAAB6-8DA0-4924-87E9-2B189D85298C}" type="presOf" srcId="{52201810-D7AE-4755-BFE1-4C0771328B48}" destId="{B09B2FE8-A62F-42AD-B1F5-BF318F0B2118}" srcOrd="0" destOrd="0" presId="urn:microsoft.com/office/officeart/2005/8/layout/hProcess11"/>
    <dgm:cxn modelId="{D4C884E3-81E3-418D-99A6-7F0725807DF8}" srcId="{7E082FF4-5424-42C8-BC16-D7C5F6321D1D}" destId="{52201810-D7AE-4755-BFE1-4C0771328B48}" srcOrd="3" destOrd="0" parTransId="{FF00A273-43F0-42BE-BD5B-00CE80277EA7}" sibTransId="{915C0AE4-0B02-4B86-9706-B50A9D3F5BE3}"/>
    <dgm:cxn modelId="{96DE91E7-C23A-4985-839A-AECE84244411}" type="presOf" srcId="{2AA7FABA-9978-41F6-A4CB-024A1095AE91}" destId="{DA2D5148-4275-45FD-A71D-A91B33868E1D}" srcOrd="0" destOrd="0" presId="urn:microsoft.com/office/officeart/2005/8/layout/hProcess11"/>
    <dgm:cxn modelId="{198E8907-41E5-4793-8717-3D74BDC9CC27}" type="presParOf" srcId="{1210A736-E13A-4155-8490-A6114FE5AF91}" destId="{ECB3EE99-279C-4604-A92B-6359C8D4AB9F}" srcOrd="0" destOrd="0" presId="urn:microsoft.com/office/officeart/2005/8/layout/hProcess11"/>
    <dgm:cxn modelId="{234FF140-AA3F-4140-85BB-D1896D5CDD80}" type="presParOf" srcId="{1210A736-E13A-4155-8490-A6114FE5AF91}" destId="{3A4223BC-A526-4BB8-A11F-0DD7769067D0}" srcOrd="1" destOrd="0" presId="urn:microsoft.com/office/officeart/2005/8/layout/hProcess11"/>
    <dgm:cxn modelId="{713D1418-915F-4711-B9A3-C5960B672714}" type="presParOf" srcId="{3A4223BC-A526-4BB8-A11F-0DD7769067D0}" destId="{E10B8480-6F68-4306-84E3-E35020E36590}" srcOrd="0" destOrd="0" presId="urn:microsoft.com/office/officeart/2005/8/layout/hProcess11"/>
    <dgm:cxn modelId="{675198D1-513B-4AC3-9214-823CBD18343B}" type="presParOf" srcId="{E10B8480-6F68-4306-84E3-E35020E36590}" destId="{982C4AA0-B893-41FB-9337-90A5040ED46C}" srcOrd="0" destOrd="0" presId="urn:microsoft.com/office/officeart/2005/8/layout/hProcess11"/>
    <dgm:cxn modelId="{820960CE-E647-4EBA-A70C-8125739056DE}" type="presParOf" srcId="{E10B8480-6F68-4306-84E3-E35020E36590}" destId="{F251DD4B-769A-4B24-8B2D-5D63ACF44598}" srcOrd="1" destOrd="0" presId="urn:microsoft.com/office/officeart/2005/8/layout/hProcess11"/>
    <dgm:cxn modelId="{D40C027E-5C87-4392-9D69-88A5687B204E}" type="presParOf" srcId="{E10B8480-6F68-4306-84E3-E35020E36590}" destId="{080EF41C-7C89-401E-BEC4-2F8E7A8DB9B7}" srcOrd="2" destOrd="0" presId="urn:microsoft.com/office/officeart/2005/8/layout/hProcess11"/>
    <dgm:cxn modelId="{7AC35276-00CF-466D-84A0-ECB2AF2D361C}" type="presParOf" srcId="{3A4223BC-A526-4BB8-A11F-0DD7769067D0}" destId="{1D21C2EA-99FE-4E33-9D8E-D92558F6F1CD}" srcOrd="1" destOrd="0" presId="urn:microsoft.com/office/officeart/2005/8/layout/hProcess11"/>
    <dgm:cxn modelId="{3B5F3BF4-3158-48E5-9E46-FD38E86C17C3}" type="presParOf" srcId="{3A4223BC-A526-4BB8-A11F-0DD7769067D0}" destId="{26E095D2-81C8-454B-9862-38E3F0AF9C2B}" srcOrd="2" destOrd="0" presId="urn:microsoft.com/office/officeart/2005/8/layout/hProcess11"/>
    <dgm:cxn modelId="{C5F43950-9A27-4988-BBF5-0F815B5159AF}" type="presParOf" srcId="{26E095D2-81C8-454B-9862-38E3F0AF9C2B}" destId="{71596A08-2737-4BEC-85D0-75372985DE1F}" srcOrd="0" destOrd="0" presId="urn:microsoft.com/office/officeart/2005/8/layout/hProcess11"/>
    <dgm:cxn modelId="{BF462760-6E5C-4EDE-B8F6-3419B0CA2A28}" type="presParOf" srcId="{26E095D2-81C8-454B-9862-38E3F0AF9C2B}" destId="{360ED11E-0D59-4110-AA82-929396D37456}" srcOrd="1" destOrd="0" presId="urn:microsoft.com/office/officeart/2005/8/layout/hProcess11"/>
    <dgm:cxn modelId="{EB31C618-B80F-4534-8B68-45660A9EDB45}" type="presParOf" srcId="{26E095D2-81C8-454B-9862-38E3F0AF9C2B}" destId="{172D9A38-7D39-4924-8B08-6CF605492238}" srcOrd="2" destOrd="0" presId="urn:microsoft.com/office/officeart/2005/8/layout/hProcess11"/>
    <dgm:cxn modelId="{25674373-F676-41ED-8A51-CBE665D3CB66}" type="presParOf" srcId="{3A4223BC-A526-4BB8-A11F-0DD7769067D0}" destId="{39CD93DA-7AA9-4B4A-92F5-AFFE86AD466A}" srcOrd="3" destOrd="0" presId="urn:microsoft.com/office/officeart/2005/8/layout/hProcess11"/>
    <dgm:cxn modelId="{F4941C0F-0E5E-46FD-8B16-6F1E7CDFC941}" type="presParOf" srcId="{3A4223BC-A526-4BB8-A11F-0DD7769067D0}" destId="{23C27F8E-71BF-473E-9A12-0A42DF83B8F7}" srcOrd="4" destOrd="0" presId="urn:microsoft.com/office/officeart/2005/8/layout/hProcess11"/>
    <dgm:cxn modelId="{705F5D8B-A81C-4F71-9151-7AD016CA087B}" type="presParOf" srcId="{23C27F8E-71BF-473E-9A12-0A42DF83B8F7}" destId="{F251B467-C49C-4110-8A5E-451B073CA8CA}" srcOrd="0" destOrd="0" presId="urn:microsoft.com/office/officeart/2005/8/layout/hProcess11"/>
    <dgm:cxn modelId="{60B1F81B-7F34-4BEE-8F9E-BE9BEB1EF708}" type="presParOf" srcId="{23C27F8E-71BF-473E-9A12-0A42DF83B8F7}" destId="{A33509A0-119C-43DF-95D5-E95E787D449B}" srcOrd="1" destOrd="0" presId="urn:microsoft.com/office/officeart/2005/8/layout/hProcess11"/>
    <dgm:cxn modelId="{DA577F59-8EA2-483E-A296-19AB12988571}" type="presParOf" srcId="{23C27F8E-71BF-473E-9A12-0A42DF83B8F7}" destId="{7AD2FEB7-4DA6-4367-BB16-608D36019EDE}" srcOrd="2" destOrd="0" presId="urn:microsoft.com/office/officeart/2005/8/layout/hProcess11"/>
    <dgm:cxn modelId="{D080B377-7AD5-4408-9906-0DFEF4293976}" type="presParOf" srcId="{3A4223BC-A526-4BB8-A11F-0DD7769067D0}" destId="{0E94ECBA-630F-452E-886F-D3A902F4262B}" srcOrd="5" destOrd="0" presId="urn:microsoft.com/office/officeart/2005/8/layout/hProcess11"/>
    <dgm:cxn modelId="{D0C4E9DF-5093-4259-BBF9-3FA9A6795E0F}" type="presParOf" srcId="{3A4223BC-A526-4BB8-A11F-0DD7769067D0}" destId="{B0596673-9143-4E5C-8C07-E4F7804676F8}" srcOrd="6" destOrd="0" presId="urn:microsoft.com/office/officeart/2005/8/layout/hProcess11"/>
    <dgm:cxn modelId="{B35F32F3-A00D-437B-AD6E-C720276268CA}" type="presParOf" srcId="{B0596673-9143-4E5C-8C07-E4F7804676F8}" destId="{B09B2FE8-A62F-42AD-B1F5-BF318F0B2118}" srcOrd="0" destOrd="0" presId="urn:microsoft.com/office/officeart/2005/8/layout/hProcess11"/>
    <dgm:cxn modelId="{8D9A87A8-209D-4F95-8AAE-87A2991FD188}" type="presParOf" srcId="{B0596673-9143-4E5C-8C07-E4F7804676F8}" destId="{66323E15-12A3-4994-875D-C2AFB1115753}" srcOrd="1" destOrd="0" presId="urn:microsoft.com/office/officeart/2005/8/layout/hProcess11"/>
    <dgm:cxn modelId="{6E3249A3-70B5-4D25-A24E-BE37122395E6}" type="presParOf" srcId="{B0596673-9143-4E5C-8C07-E4F7804676F8}" destId="{702C4BCD-86E9-46BA-A9B0-3C8525FF51D3}" srcOrd="2" destOrd="0" presId="urn:microsoft.com/office/officeart/2005/8/layout/hProcess11"/>
    <dgm:cxn modelId="{C5F4914B-BB18-4A83-900A-1835688806A7}" type="presParOf" srcId="{3A4223BC-A526-4BB8-A11F-0DD7769067D0}" destId="{4BE3C93C-C2DA-4406-81A9-46B462C57502}" srcOrd="7" destOrd="0" presId="urn:microsoft.com/office/officeart/2005/8/layout/hProcess11"/>
    <dgm:cxn modelId="{2FAEBEE1-0D87-4F01-9989-37F95E2FC0A1}" type="presParOf" srcId="{3A4223BC-A526-4BB8-A11F-0DD7769067D0}" destId="{924BBE1C-4DDC-45D2-AE76-CD76940B5936}" srcOrd="8" destOrd="0" presId="urn:microsoft.com/office/officeart/2005/8/layout/hProcess11"/>
    <dgm:cxn modelId="{9E01DF47-4071-4131-A9DC-8C1C129E7169}" type="presParOf" srcId="{924BBE1C-4DDC-45D2-AE76-CD76940B5936}" destId="{6E9AE146-1429-4AD4-93F7-DF9E75B878C9}" srcOrd="0" destOrd="0" presId="urn:microsoft.com/office/officeart/2005/8/layout/hProcess11"/>
    <dgm:cxn modelId="{88D985A2-9565-4376-9F7B-DCB00035E5F8}" type="presParOf" srcId="{924BBE1C-4DDC-45D2-AE76-CD76940B5936}" destId="{3DE5931D-9268-4815-95E2-F6EA8AA25C63}" srcOrd="1" destOrd="0" presId="urn:microsoft.com/office/officeart/2005/8/layout/hProcess11"/>
    <dgm:cxn modelId="{5BE3ACEF-03B3-4FD7-A079-C97BF27F4C8F}" type="presParOf" srcId="{924BBE1C-4DDC-45D2-AE76-CD76940B5936}" destId="{B62F4E4D-0248-49EF-80B9-BD08FC9A9CBA}" srcOrd="2" destOrd="0" presId="urn:microsoft.com/office/officeart/2005/8/layout/hProcess11"/>
    <dgm:cxn modelId="{081EC76B-2E09-4F43-AA08-6D7D5D7360B5}" type="presParOf" srcId="{3A4223BC-A526-4BB8-A11F-0DD7769067D0}" destId="{9E4B3ACE-3A72-4E87-88F1-A2D53AAFE539}" srcOrd="9" destOrd="0" presId="urn:microsoft.com/office/officeart/2005/8/layout/hProcess11"/>
    <dgm:cxn modelId="{AE4E5A10-95DA-4795-B3C9-87A4EE788219}" type="presParOf" srcId="{3A4223BC-A526-4BB8-A11F-0DD7769067D0}" destId="{C799BE8B-3EF9-4C98-9493-A76DF9D94272}" srcOrd="10" destOrd="0" presId="urn:microsoft.com/office/officeart/2005/8/layout/hProcess11"/>
    <dgm:cxn modelId="{341A5FBD-21C3-4551-B353-181D12383725}" type="presParOf" srcId="{C799BE8B-3EF9-4C98-9493-A76DF9D94272}" destId="{8F71C291-DFB4-445D-8AA5-D414F6780240}" srcOrd="0" destOrd="0" presId="urn:microsoft.com/office/officeart/2005/8/layout/hProcess11"/>
    <dgm:cxn modelId="{3D2D9928-E851-488E-AA50-4C8040A41991}" type="presParOf" srcId="{C799BE8B-3EF9-4C98-9493-A76DF9D94272}" destId="{2825209C-F9D4-4F7B-9A50-E96BD31012E0}" srcOrd="1" destOrd="0" presId="urn:microsoft.com/office/officeart/2005/8/layout/hProcess11"/>
    <dgm:cxn modelId="{B4C76B3E-23DC-4E48-8E67-CECBA307D9B7}" type="presParOf" srcId="{C799BE8B-3EF9-4C98-9493-A76DF9D94272}" destId="{17B00C48-31E3-4FE9-8526-422BA5CFFA2B}" srcOrd="2" destOrd="0" presId="urn:microsoft.com/office/officeart/2005/8/layout/hProcess11"/>
    <dgm:cxn modelId="{C140BED5-7E33-43AD-9C1C-09E3BA47C3E1}" type="presParOf" srcId="{3A4223BC-A526-4BB8-A11F-0DD7769067D0}" destId="{2FAFBC69-4AAC-42D4-BA04-2DABF76BFBFD}" srcOrd="11" destOrd="0" presId="urn:microsoft.com/office/officeart/2005/8/layout/hProcess11"/>
    <dgm:cxn modelId="{7281C6B7-D469-41A1-B408-ECD7E59C7C93}" type="presParOf" srcId="{3A4223BC-A526-4BB8-A11F-0DD7769067D0}" destId="{2453ECC9-146E-40BD-8086-BC171EEE264B}" srcOrd="12" destOrd="0" presId="urn:microsoft.com/office/officeart/2005/8/layout/hProcess11"/>
    <dgm:cxn modelId="{263C774B-30EB-4A68-AB39-51B1C37B9CC7}" type="presParOf" srcId="{2453ECC9-146E-40BD-8086-BC171EEE264B}" destId="{DA2D5148-4275-45FD-A71D-A91B33868E1D}" srcOrd="0" destOrd="0" presId="urn:microsoft.com/office/officeart/2005/8/layout/hProcess11"/>
    <dgm:cxn modelId="{534C714A-9408-46A9-BE15-DB7A99002008}" type="presParOf" srcId="{2453ECC9-146E-40BD-8086-BC171EEE264B}" destId="{8EC1C843-7C34-42F6-920A-EBC1DD1A8750}" srcOrd="1" destOrd="0" presId="urn:microsoft.com/office/officeart/2005/8/layout/hProcess11"/>
    <dgm:cxn modelId="{B5FA5BC1-402F-478F-BA27-8CBAA93BA921}" type="presParOf" srcId="{2453ECC9-146E-40BD-8086-BC171EEE264B}" destId="{D4BD8E20-52A8-4A3D-B4AF-3020316F54D6}" srcOrd="2" destOrd="0" presId="urn:microsoft.com/office/officeart/2005/8/layout/hProcess11"/>
    <dgm:cxn modelId="{19FDCDBF-85A4-429A-B84E-2FA20259B86C}" type="presParOf" srcId="{3A4223BC-A526-4BB8-A11F-0DD7769067D0}" destId="{2F3231F0-A1BA-44B7-9730-B9758C707180}" srcOrd="13" destOrd="0" presId="urn:microsoft.com/office/officeart/2005/8/layout/hProcess11"/>
    <dgm:cxn modelId="{6F5CA0D4-1EFA-46A4-AF99-D10081DA4F07}" type="presParOf" srcId="{3A4223BC-A526-4BB8-A11F-0DD7769067D0}" destId="{6EF1D08A-85C5-49BB-A748-3DF5AB6D211E}" srcOrd="14" destOrd="0" presId="urn:microsoft.com/office/officeart/2005/8/layout/hProcess11"/>
    <dgm:cxn modelId="{68296E93-0841-48EE-BBD6-ACA29A5027D7}" type="presParOf" srcId="{6EF1D08A-85C5-49BB-A748-3DF5AB6D211E}" destId="{171485DE-70A6-4288-915D-387CB7D44785}" srcOrd="0" destOrd="0" presId="urn:microsoft.com/office/officeart/2005/8/layout/hProcess11"/>
    <dgm:cxn modelId="{12BDBED8-FCB8-4492-9A3C-8C1D5755252D}" type="presParOf" srcId="{6EF1D08A-85C5-49BB-A748-3DF5AB6D211E}" destId="{E9E0CA0E-2679-474F-91B1-0AFE05BA97BA}" srcOrd="1" destOrd="0" presId="urn:microsoft.com/office/officeart/2005/8/layout/hProcess11"/>
    <dgm:cxn modelId="{231D29DF-6AB6-4E0B-93DD-840DB5013416}" type="presParOf" srcId="{6EF1D08A-85C5-49BB-A748-3DF5AB6D211E}" destId="{35DF2B04-FB04-4350-91E9-046E85C981F7}" srcOrd="2" destOrd="0" presId="urn:microsoft.com/office/officeart/2005/8/layout/hProcess11"/>
    <dgm:cxn modelId="{5398E139-0425-4646-B4D1-06EF035CCB9B}" type="presParOf" srcId="{3A4223BC-A526-4BB8-A11F-0DD7769067D0}" destId="{EB3E6CF2-1A53-4713-AA45-A590061D90AA}" srcOrd="15" destOrd="0" presId="urn:microsoft.com/office/officeart/2005/8/layout/hProcess11"/>
    <dgm:cxn modelId="{D6585E12-9027-46D8-855C-30FF20386ACE}" type="presParOf" srcId="{3A4223BC-A526-4BB8-A11F-0DD7769067D0}" destId="{16DC4677-8A77-4DDE-93A4-C87500F36250}" srcOrd="16" destOrd="0" presId="urn:microsoft.com/office/officeart/2005/8/layout/hProcess11"/>
    <dgm:cxn modelId="{D3B9750E-BCCC-417D-8C75-EB358B8F2EB1}" type="presParOf" srcId="{16DC4677-8A77-4DDE-93A4-C87500F36250}" destId="{BCD14071-E14D-41C3-8975-20C378BDFF5E}" srcOrd="0" destOrd="0" presId="urn:microsoft.com/office/officeart/2005/8/layout/hProcess11"/>
    <dgm:cxn modelId="{74B64372-DE6F-421A-9B1A-EF382C9A0A0B}" type="presParOf" srcId="{16DC4677-8A77-4DDE-93A4-C87500F36250}" destId="{6B0A0176-4B62-4E84-8E49-439C71A6C0CD}" srcOrd="1" destOrd="0" presId="urn:microsoft.com/office/officeart/2005/8/layout/hProcess11"/>
    <dgm:cxn modelId="{B90FB756-6E9F-4E2C-BF4A-17986B367663}" type="presParOf" srcId="{16DC4677-8A77-4DDE-93A4-C87500F36250}" destId="{B3BDE827-C586-42EA-8113-C94D5002405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8DB0F-C375-4529-99DE-E4E7F389799C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6F3D9B3A-7524-4567-B526-1525F8236840}">
      <dgm:prSet phldrT="[Tekst]"/>
      <dgm:spPr/>
      <dgm:t>
        <a:bodyPr/>
        <a:lstStyle/>
        <a:p>
          <a:r>
            <a:rPr lang="nl-NL" dirty="0"/>
            <a:t>Een plek met afhankelijkheid</a:t>
          </a:r>
        </a:p>
      </dgm:t>
    </dgm:pt>
    <dgm:pt modelId="{2AA4ACDB-A813-47A7-AB14-C68086FA923D}" type="parTrans" cxnId="{F874E4ED-1086-4A66-87A6-EE8E494ADF4F}">
      <dgm:prSet/>
      <dgm:spPr/>
      <dgm:t>
        <a:bodyPr/>
        <a:lstStyle/>
        <a:p>
          <a:endParaRPr lang="nl-NL"/>
        </a:p>
      </dgm:t>
    </dgm:pt>
    <dgm:pt modelId="{1A4C9035-2579-448E-BA58-B13726307506}" type="sibTrans" cxnId="{F874E4ED-1086-4A66-87A6-EE8E494ADF4F}">
      <dgm:prSet/>
      <dgm:spPr/>
      <dgm:t>
        <a:bodyPr/>
        <a:lstStyle/>
        <a:p>
          <a:endParaRPr lang="nl-NL"/>
        </a:p>
      </dgm:t>
    </dgm:pt>
    <dgm:pt modelId="{C85DC8C9-B789-43B2-9EB8-92353D3FA12E}">
      <dgm:prSet phldrT="[Tekst]"/>
      <dgm:spPr/>
      <dgm:t>
        <a:bodyPr/>
        <a:lstStyle/>
        <a:p>
          <a:r>
            <a:rPr lang="nl-NL" dirty="0"/>
            <a:t>Een plek met gendersegregatie</a:t>
          </a:r>
        </a:p>
      </dgm:t>
    </dgm:pt>
    <dgm:pt modelId="{00375684-9336-4BD4-A8A5-BC97DBE6CEE1}" type="parTrans" cxnId="{1419BF94-92B4-47F8-8614-D5605B8F87E4}">
      <dgm:prSet/>
      <dgm:spPr/>
      <dgm:t>
        <a:bodyPr/>
        <a:lstStyle/>
        <a:p>
          <a:endParaRPr lang="nl-NL"/>
        </a:p>
      </dgm:t>
    </dgm:pt>
    <dgm:pt modelId="{64266CAF-4EBA-47D9-BC50-02E251552AEC}" type="sibTrans" cxnId="{1419BF94-92B4-47F8-8614-D5605B8F87E4}">
      <dgm:prSet/>
      <dgm:spPr/>
      <dgm:t>
        <a:bodyPr/>
        <a:lstStyle/>
        <a:p>
          <a:endParaRPr lang="nl-NL"/>
        </a:p>
      </dgm:t>
    </dgm:pt>
    <dgm:pt modelId="{01041A38-6F31-48F9-BB13-597009A97ADC}">
      <dgm:prSet phldrT="[Tekst]"/>
      <dgm:spPr/>
      <dgm:t>
        <a:bodyPr/>
        <a:lstStyle/>
        <a:p>
          <a:r>
            <a:rPr lang="nl-NL" dirty="0"/>
            <a:t>Een plek met kwetsbare mensen</a:t>
          </a:r>
        </a:p>
      </dgm:t>
    </dgm:pt>
    <dgm:pt modelId="{ED220243-7D36-41F2-80B2-BD97394255F6}" type="parTrans" cxnId="{87161687-15BD-4B53-8E9F-85860413A1EA}">
      <dgm:prSet/>
      <dgm:spPr/>
      <dgm:t>
        <a:bodyPr/>
        <a:lstStyle/>
        <a:p>
          <a:endParaRPr lang="nl-NL"/>
        </a:p>
      </dgm:t>
    </dgm:pt>
    <dgm:pt modelId="{A116B71A-7AB2-46E4-A816-AF8F2C72FF16}" type="sibTrans" cxnId="{87161687-15BD-4B53-8E9F-85860413A1EA}">
      <dgm:prSet/>
      <dgm:spPr/>
      <dgm:t>
        <a:bodyPr/>
        <a:lstStyle/>
        <a:p>
          <a:endParaRPr lang="nl-NL"/>
        </a:p>
      </dgm:t>
    </dgm:pt>
    <dgm:pt modelId="{F1F34F14-4DC7-4F24-9612-7962AA5AF19E}" type="pres">
      <dgm:prSet presAssocID="{9B88DB0F-C375-4529-99DE-E4E7F389799C}" presName="Name0" presStyleCnt="0">
        <dgm:presLayoutVars>
          <dgm:dir/>
          <dgm:resizeHandles val="exact"/>
        </dgm:presLayoutVars>
      </dgm:prSet>
      <dgm:spPr/>
    </dgm:pt>
    <dgm:pt modelId="{D72FDACB-68B1-4DEB-8E84-97DAA20129BF}" type="pres">
      <dgm:prSet presAssocID="{6F3D9B3A-7524-4567-B526-1525F8236840}" presName="composite" presStyleCnt="0"/>
      <dgm:spPr/>
    </dgm:pt>
    <dgm:pt modelId="{DF1B2C3F-9760-47EB-BA31-807443EC89EF}" type="pres">
      <dgm:prSet presAssocID="{6F3D9B3A-7524-4567-B526-1525F8236840}" presName="rect1" presStyleLbl="bgShp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4DF55A3C-B2AA-4794-BD2F-8B53E7EFDA5E}" type="pres">
      <dgm:prSet presAssocID="{6F3D9B3A-7524-4567-B526-1525F8236840}" presName="rect2" presStyleLbl="trBgShp" presStyleIdx="0" presStyleCnt="3">
        <dgm:presLayoutVars>
          <dgm:bulletEnabled val="1"/>
        </dgm:presLayoutVars>
      </dgm:prSet>
      <dgm:spPr/>
    </dgm:pt>
    <dgm:pt modelId="{5D9654E2-2DC6-455C-9D94-50C217F071BA}" type="pres">
      <dgm:prSet presAssocID="{1A4C9035-2579-448E-BA58-B13726307506}" presName="sibTrans" presStyleCnt="0"/>
      <dgm:spPr/>
    </dgm:pt>
    <dgm:pt modelId="{A5C277B5-3793-424A-891B-3C61A97852F7}" type="pres">
      <dgm:prSet presAssocID="{C85DC8C9-B789-43B2-9EB8-92353D3FA12E}" presName="composite" presStyleCnt="0"/>
      <dgm:spPr/>
    </dgm:pt>
    <dgm:pt modelId="{78A1ED02-88A0-490B-A706-77B935A491A9}" type="pres">
      <dgm:prSet presAssocID="{C85DC8C9-B789-43B2-9EB8-92353D3FA12E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Abstracte geometrische 3D vormen"/>
        </a:ext>
      </dgm:extLst>
    </dgm:pt>
    <dgm:pt modelId="{96B9C213-BE9B-4745-A5F0-E05033D0BA01}" type="pres">
      <dgm:prSet presAssocID="{C85DC8C9-B789-43B2-9EB8-92353D3FA12E}" presName="rect2" presStyleLbl="trBgShp" presStyleIdx="1" presStyleCnt="3">
        <dgm:presLayoutVars>
          <dgm:bulletEnabled val="1"/>
        </dgm:presLayoutVars>
      </dgm:prSet>
      <dgm:spPr/>
    </dgm:pt>
    <dgm:pt modelId="{E5CD9597-CFED-400C-BB63-E2CA16B91126}" type="pres">
      <dgm:prSet presAssocID="{64266CAF-4EBA-47D9-BC50-02E251552AEC}" presName="sibTrans" presStyleCnt="0"/>
      <dgm:spPr/>
    </dgm:pt>
    <dgm:pt modelId="{78245B51-9471-4DE0-80B5-E00D9DCC5950}" type="pres">
      <dgm:prSet presAssocID="{01041A38-6F31-48F9-BB13-597009A97ADC}" presName="composite" presStyleCnt="0"/>
      <dgm:spPr/>
    </dgm:pt>
    <dgm:pt modelId="{7095F86A-5CD3-46FB-B208-294AAC8B8756}" type="pres">
      <dgm:prSet presAssocID="{01041A38-6F31-48F9-BB13-597009A97ADC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id="0" name="" descr="Persoon met het gezicht naar een bakstenen muur"/>
        </a:ext>
      </dgm:extLst>
    </dgm:pt>
    <dgm:pt modelId="{15CD6683-5D28-4E49-854E-67E0DA6C9505}" type="pres">
      <dgm:prSet presAssocID="{01041A38-6F31-48F9-BB13-597009A97ADC}" presName="rect2" presStyleLbl="trBgShp" presStyleIdx="2" presStyleCnt="3">
        <dgm:presLayoutVars>
          <dgm:bulletEnabled val="1"/>
        </dgm:presLayoutVars>
      </dgm:prSet>
      <dgm:spPr/>
    </dgm:pt>
  </dgm:ptLst>
  <dgm:cxnLst>
    <dgm:cxn modelId="{63F68315-638C-4AE5-BE31-B4DA8F9A5253}" type="presOf" srcId="{C85DC8C9-B789-43B2-9EB8-92353D3FA12E}" destId="{96B9C213-BE9B-4745-A5F0-E05033D0BA01}" srcOrd="0" destOrd="0" presId="urn:microsoft.com/office/officeart/2008/layout/BendingPictureSemiTransparentText"/>
    <dgm:cxn modelId="{4FF3AE64-1D23-45DF-9B40-5C20187CE805}" type="presOf" srcId="{6F3D9B3A-7524-4567-B526-1525F8236840}" destId="{4DF55A3C-B2AA-4794-BD2F-8B53E7EFDA5E}" srcOrd="0" destOrd="0" presId="urn:microsoft.com/office/officeart/2008/layout/BendingPictureSemiTransparentText"/>
    <dgm:cxn modelId="{87161687-15BD-4B53-8E9F-85860413A1EA}" srcId="{9B88DB0F-C375-4529-99DE-E4E7F389799C}" destId="{01041A38-6F31-48F9-BB13-597009A97ADC}" srcOrd="2" destOrd="0" parTransId="{ED220243-7D36-41F2-80B2-BD97394255F6}" sibTransId="{A116B71A-7AB2-46E4-A816-AF8F2C72FF16}"/>
    <dgm:cxn modelId="{1419BF94-92B4-47F8-8614-D5605B8F87E4}" srcId="{9B88DB0F-C375-4529-99DE-E4E7F389799C}" destId="{C85DC8C9-B789-43B2-9EB8-92353D3FA12E}" srcOrd="1" destOrd="0" parTransId="{00375684-9336-4BD4-A8A5-BC97DBE6CEE1}" sibTransId="{64266CAF-4EBA-47D9-BC50-02E251552AEC}"/>
    <dgm:cxn modelId="{FFC581A5-A782-4FB0-A7C1-A4CD9F8D946C}" type="presOf" srcId="{9B88DB0F-C375-4529-99DE-E4E7F389799C}" destId="{F1F34F14-4DC7-4F24-9612-7962AA5AF19E}" srcOrd="0" destOrd="0" presId="urn:microsoft.com/office/officeart/2008/layout/BendingPictureSemiTransparentText"/>
    <dgm:cxn modelId="{1B9771CE-007D-41D4-8B6B-D222CCA54A1E}" type="presOf" srcId="{01041A38-6F31-48F9-BB13-597009A97ADC}" destId="{15CD6683-5D28-4E49-854E-67E0DA6C9505}" srcOrd="0" destOrd="0" presId="urn:microsoft.com/office/officeart/2008/layout/BendingPictureSemiTransparentText"/>
    <dgm:cxn modelId="{F874E4ED-1086-4A66-87A6-EE8E494ADF4F}" srcId="{9B88DB0F-C375-4529-99DE-E4E7F389799C}" destId="{6F3D9B3A-7524-4567-B526-1525F8236840}" srcOrd="0" destOrd="0" parTransId="{2AA4ACDB-A813-47A7-AB14-C68086FA923D}" sibTransId="{1A4C9035-2579-448E-BA58-B13726307506}"/>
    <dgm:cxn modelId="{80E4B65F-82DB-469D-A9CD-A0CDF1509BF3}" type="presParOf" srcId="{F1F34F14-4DC7-4F24-9612-7962AA5AF19E}" destId="{D72FDACB-68B1-4DEB-8E84-97DAA20129BF}" srcOrd="0" destOrd="0" presId="urn:microsoft.com/office/officeart/2008/layout/BendingPictureSemiTransparentText"/>
    <dgm:cxn modelId="{1F0A9DCD-203F-4DA7-87A5-1515C354A4B0}" type="presParOf" srcId="{D72FDACB-68B1-4DEB-8E84-97DAA20129BF}" destId="{DF1B2C3F-9760-47EB-BA31-807443EC89EF}" srcOrd="0" destOrd="0" presId="urn:microsoft.com/office/officeart/2008/layout/BendingPictureSemiTransparentText"/>
    <dgm:cxn modelId="{C7CF1FD0-53C8-4459-9F0D-67A41E96C20C}" type="presParOf" srcId="{D72FDACB-68B1-4DEB-8E84-97DAA20129BF}" destId="{4DF55A3C-B2AA-4794-BD2F-8B53E7EFDA5E}" srcOrd="1" destOrd="0" presId="urn:microsoft.com/office/officeart/2008/layout/BendingPictureSemiTransparentText"/>
    <dgm:cxn modelId="{E73C3234-5132-4C09-B497-04C54BFA19BC}" type="presParOf" srcId="{F1F34F14-4DC7-4F24-9612-7962AA5AF19E}" destId="{5D9654E2-2DC6-455C-9D94-50C217F071BA}" srcOrd="1" destOrd="0" presId="urn:microsoft.com/office/officeart/2008/layout/BendingPictureSemiTransparentText"/>
    <dgm:cxn modelId="{71EF0405-F675-4445-8172-6FEB941F7730}" type="presParOf" srcId="{F1F34F14-4DC7-4F24-9612-7962AA5AF19E}" destId="{A5C277B5-3793-424A-891B-3C61A97852F7}" srcOrd="2" destOrd="0" presId="urn:microsoft.com/office/officeart/2008/layout/BendingPictureSemiTransparentText"/>
    <dgm:cxn modelId="{E6C4335E-EFDC-4F15-B373-50A6A086C407}" type="presParOf" srcId="{A5C277B5-3793-424A-891B-3C61A97852F7}" destId="{78A1ED02-88A0-490B-A706-77B935A491A9}" srcOrd="0" destOrd="0" presId="urn:microsoft.com/office/officeart/2008/layout/BendingPictureSemiTransparentText"/>
    <dgm:cxn modelId="{5E9F4D2C-9C0B-4DD0-84E4-57BF47B38A8A}" type="presParOf" srcId="{A5C277B5-3793-424A-891B-3C61A97852F7}" destId="{96B9C213-BE9B-4745-A5F0-E05033D0BA01}" srcOrd="1" destOrd="0" presId="urn:microsoft.com/office/officeart/2008/layout/BendingPictureSemiTransparentText"/>
    <dgm:cxn modelId="{F3ED2B70-D4A5-4EDB-8E55-06E279987D78}" type="presParOf" srcId="{F1F34F14-4DC7-4F24-9612-7962AA5AF19E}" destId="{E5CD9597-CFED-400C-BB63-E2CA16B91126}" srcOrd="3" destOrd="0" presId="urn:microsoft.com/office/officeart/2008/layout/BendingPictureSemiTransparentText"/>
    <dgm:cxn modelId="{03BE2259-FFC3-4B07-B9A8-FFDC7C894BC4}" type="presParOf" srcId="{F1F34F14-4DC7-4F24-9612-7962AA5AF19E}" destId="{78245B51-9471-4DE0-80B5-E00D9DCC5950}" srcOrd="4" destOrd="0" presId="urn:microsoft.com/office/officeart/2008/layout/BendingPictureSemiTransparentText"/>
    <dgm:cxn modelId="{FA458B7D-EB72-48B2-BB42-97109AAA158E}" type="presParOf" srcId="{78245B51-9471-4DE0-80B5-E00D9DCC5950}" destId="{7095F86A-5CD3-46FB-B208-294AAC8B8756}" srcOrd="0" destOrd="0" presId="urn:microsoft.com/office/officeart/2008/layout/BendingPictureSemiTransparentText"/>
    <dgm:cxn modelId="{5B5A1036-8BEB-4AE0-BFB8-8F11324CB6A0}" type="presParOf" srcId="{78245B51-9471-4DE0-80B5-E00D9DCC5950}" destId="{15CD6683-5D28-4E49-854E-67E0DA6C9505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E5D98-F14C-414A-8C77-F11BDB8AA7A3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D0EABDB-985B-495E-BF36-4DBAF5455E7E}">
      <dgm:prSet phldrT="[Tekst]" custT="1"/>
      <dgm:spPr/>
      <dgm:t>
        <a:bodyPr/>
        <a:lstStyle/>
        <a:p>
          <a:r>
            <a:rPr lang="nl-NL" sz="1400" dirty="0"/>
            <a:t>macht</a:t>
          </a:r>
        </a:p>
      </dgm:t>
    </dgm:pt>
    <dgm:pt modelId="{3CE94CE5-B7E8-481D-BAF0-6D9EB99D59C7}" type="parTrans" cxnId="{C8BF5F9E-D96C-41D6-A838-A85E33C59E3E}">
      <dgm:prSet/>
      <dgm:spPr/>
      <dgm:t>
        <a:bodyPr/>
        <a:lstStyle/>
        <a:p>
          <a:endParaRPr lang="nl-NL" sz="1400"/>
        </a:p>
      </dgm:t>
    </dgm:pt>
    <dgm:pt modelId="{FD71CA6C-C9B6-4964-A5A5-C0FF765DECE3}" type="sibTrans" cxnId="{C8BF5F9E-D96C-41D6-A838-A85E33C59E3E}">
      <dgm:prSet/>
      <dgm:spPr/>
      <dgm:t>
        <a:bodyPr/>
        <a:lstStyle/>
        <a:p>
          <a:endParaRPr lang="nl-NL" sz="1400"/>
        </a:p>
      </dgm:t>
    </dgm:pt>
    <dgm:pt modelId="{F41E608F-A7F7-45CC-9993-F1AF091CB965}">
      <dgm:prSet phldrT="[Tekst]" custT="1"/>
      <dgm:spPr/>
      <dgm:t>
        <a:bodyPr/>
        <a:lstStyle/>
        <a:p>
          <a:r>
            <a:rPr lang="nl-NL" sz="1400" dirty="0"/>
            <a:t>behoeften</a:t>
          </a:r>
        </a:p>
      </dgm:t>
    </dgm:pt>
    <dgm:pt modelId="{16309343-5233-4688-8CDF-339E797E297A}" type="parTrans" cxnId="{42A370E4-46F6-4678-847E-9486B7B6971B}">
      <dgm:prSet custT="1"/>
      <dgm:spPr/>
      <dgm:t>
        <a:bodyPr/>
        <a:lstStyle/>
        <a:p>
          <a:endParaRPr lang="nl-NL" sz="1400"/>
        </a:p>
      </dgm:t>
    </dgm:pt>
    <dgm:pt modelId="{DABDF3E9-AEAA-4ECC-BA66-2179160E954F}" type="sibTrans" cxnId="{42A370E4-46F6-4678-847E-9486B7B6971B}">
      <dgm:prSet/>
      <dgm:spPr/>
      <dgm:t>
        <a:bodyPr/>
        <a:lstStyle/>
        <a:p>
          <a:endParaRPr lang="nl-NL" sz="1400"/>
        </a:p>
      </dgm:t>
    </dgm:pt>
    <dgm:pt modelId="{BFA54BC4-6661-472A-BA18-CA1CA91E31F0}">
      <dgm:prSet phldrT="[Tekst]" custT="1"/>
      <dgm:spPr/>
      <dgm:t>
        <a:bodyPr/>
        <a:lstStyle/>
        <a:p>
          <a:r>
            <a:rPr lang="nl-NL" sz="1400" dirty="0"/>
            <a:t>gesloten</a:t>
          </a:r>
        </a:p>
      </dgm:t>
    </dgm:pt>
    <dgm:pt modelId="{CA9546E0-1BAC-4890-BDB9-27D4E04B38B2}" type="parTrans" cxnId="{6473318F-F867-4867-B02E-71C67BCA40B5}">
      <dgm:prSet custT="1"/>
      <dgm:spPr/>
      <dgm:t>
        <a:bodyPr/>
        <a:lstStyle/>
        <a:p>
          <a:endParaRPr lang="nl-NL" sz="1400"/>
        </a:p>
      </dgm:t>
    </dgm:pt>
    <dgm:pt modelId="{8D755B69-8FE2-4244-86C8-2A8B446DCCAC}" type="sibTrans" cxnId="{6473318F-F867-4867-B02E-71C67BCA40B5}">
      <dgm:prSet/>
      <dgm:spPr/>
      <dgm:t>
        <a:bodyPr/>
        <a:lstStyle/>
        <a:p>
          <a:endParaRPr lang="nl-NL" sz="1400"/>
        </a:p>
      </dgm:t>
    </dgm:pt>
    <dgm:pt modelId="{FCF45BA6-25E5-403E-A117-3DA217B7393D}">
      <dgm:prSet phldrT="[Tekst]" custT="1"/>
      <dgm:spPr/>
      <dgm:t>
        <a:bodyPr/>
        <a:lstStyle/>
        <a:p>
          <a:r>
            <a:rPr lang="nl-NL" sz="1400" dirty="0"/>
            <a:t>vrijheid</a:t>
          </a:r>
        </a:p>
      </dgm:t>
    </dgm:pt>
    <dgm:pt modelId="{59EA6F17-5043-4339-9067-B0E682A16038}" type="parTrans" cxnId="{F7C7D387-40F4-48C2-B537-94F3A6FC076C}">
      <dgm:prSet custT="1"/>
      <dgm:spPr/>
      <dgm:t>
        <a:bodyPr/>
        <a:lstStyle/>
        <a:p>
          <a:endParaRPr lang="nl-NL" sz="1400"/>
        </a:p>
      </dgm:t>
    </dgm:pt>
    <dgm:pt modelId="{57844DF1-9050-40F5-936F-8D32AB228558}" type="sibTrans" cxnId="{F7C7D387-40F4-48C2-B537-94F3A6FC076C}">
      <dgm:prSet/>
      <dgm:spPr/>
      <dgm:t>
        <a:bodyPr/>
        <a:lstStyle/>
        <a:p>
          <a:endParaRPr lang="nl-NL" sz="1400"/>
        </a:p>
      </dgm:t>
    </dgm:pt>
    <dgm:pt modelId="{ECF366E8-2943-4CE4-8B2A-C93E4EE2695C}">
      <dgm:prSet phldrT="[Tekst]" custT="1"/>
      <dgm:spPr/>
      <dgm:t>
        <a:bodyPr/>
        <a:lstStyle/>
        <a:p>
          <a:r>
            <a:rPr lang="nl-NL" sz="1400" dirty="0"/>
            <a:t>beloning</a:t>
          </a:r>
        </a:p>
      </dgm:t>
    </dgm:pt>
    <dgm:pt modelId="{27D6B6A6-838B-45BA-8301-CD1CD65D600D}" type="parTrans" cxnId="{1DB1DE38-EE77-401F-83E8-943431CB9237}">
      <dgm:prSet custT="1"/>
      <dgm:spPr/>
      <dgm:t>
        <a:bodyPr/>
        <a:lstStyle/>
        <a:p>
          <a:endParaRPr lang="nl-NL" sz="1400"/>
        </a:p>
      </dgm:t>
    </dgm:pt>
    <dgm:pt modelId="{EEAB5F8F-A3B5-41A4-A0F1-99C6792AB1CB}" type="sibTrans" cxnId="{1DB1DE38-EE77-401F-83E8-943431CB9237}">
      <dgm:prSet/>
      <dgm:spPr/>
      <dgm:t>
        <a:bodyPr/>
        <a:lstStyle/>
        <a:p>
          <a:endParaRPr lang="nl-NL" sz="1400"/>
        </a:p>
      </dgm:t>
    </dgm:pt>
    <dgm:pt modelId="{AE9B3AC4-4D16-4215-AA2B-26BD604EE170}" type="pres">
      <dgm:prSet presAssocID="{931E5D98-F14C-414A-8C77-F11BDB8AA7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34955C-0C65-4F2A-95CD-156757D9EB93}" type="pres">
      <dgm:prSet presAssocID="{BD0EABDB-985B-495E-BF36-4DBAF5455E7E}" presName="centerShape" presStyleLbl="node0" presStyleIdx="0" presStyleCnt="1"/>
      <dgm:spPr/>
    </dgm:pt>
    <dgm:pt modelId="{CCF60C3F-7700-42BE-9B03-2C2F0F16E97E}" type="pres">
      <dgm:prSet presAssocID="{16309343-5233-4688-8CDF-339E797E297A}" presName="Name9" presStyleLbl="parChTrans1D2" presStyleIdx="0" presStyleCnt="4"/>
      <dgm:spPr/>
    </dgm:pt>
    <dgm:pt modelId="{9769F141-7455-4E3D-92AF-E84A69972195}" type="pres">
      <dgm:prSet presAssocID="{16309343-5233-4688-8CDF-339E797E297A}" presName="connTx" presStyleLbl="parChTrans1D2" presStyleIdx="0" presStyleCnt="4"/>
      <dgm:spPr/>
    </dgm:pt>
    <dgm:pt modelId="{6191B9A6-3069-4801-A0CB-ED5C254FE5BF}" type="pres">
      <dgm:prSet presAssocID="{F41E608F-A7F7-45CC-9993-F1AF091CB965}" presName="node" presStyleLbl="node1" presStyleIdx="0" presStyleCnt="4">
        <dgm:presLayoutVars>
          <dgm:bulletEnabled val="1"/>
        </dgm:presLayoutVars>
      </dgm:prSet>
      <dgm:spPr/>
    </dgm:pt>
    <dgm:pt modelId="{CF70F1CD-4FBA-4653-8E76-195B5B955A20}" type="pres">
      <dgm:prSet presAssocID="{CA9546E0-1BAC-4890-BDB9-27D4E04B38B2}" presName="Name9" presStyleLbl="parChTrans1D2" presStyleIdx="1" presStyleCnt="4"/>
      <dgm:spPr/>
    </dgm:pt>
    <dgm:pt modelId="{BD90C913-CB7F-4389-B590-32227D500AF7}" type="pres">
      <dgm:prSet presAssocID="{CA9546E0-1BAC-4890-BDB9-27D4E04B38B2}" presName="connTx" presStyleLbl="parChTrans1D2" presStyleIdx="1" presStyleCnt="4"/>
      <dgm:spPr/>
    </dgm:pt>
    <dgm:pt modelId="{E583D767-742B-4D19-9B0B-DE36EBEC3FB0}" type="pres">
      <dgm:prSet presAssocID="{BFA54BC4-6661-472A-BA18-CA1CA91E31F0}" presName="node" presStyleLbl="node1" presStyleIdx="1" presStyleCnt="4">
        <dgm:presLayoutVars>
          <dgm:bulletEnabled val="1"/>
        </dgm:presLayoutVars>
      </dgm:prSet>
      <dgm:spPr/>
    </dgm:pt>
    <dgm:pt modelId="{46335DB5-9B5C-4530-9EDF-E1F932156362}" type="pres">
      <dgm:prSet presAssocID="{59EA6F17-5043-4339-9067-B0E682A16038}" presName="Name9" presStyleLbl="parChTrans1D2" presStyleIdx="2" presStyleCnt="4"/>
      <dgm:spPr/>
    </dgm:pt>
    <dgm:pt modelId="{814D2E58-C01F-45D0-8A9B-E45AD47E3978}" type="pres">
      <dgm:prSet presAssocID="{59EA6F17-5043-4339-9067-B0E682A16038}" presName="connTx" presStyleLbl="parChTrans1D2" presStyleIdx="2" presStyleCnt="4"/>
      <dgm:spPr/>
    </dgm:pt>
    <dgm:pt modelId="{D6964DEE-6B08-461F-A676-55EC6DD09021}" type="pres">
      <dgm:prSet presAssocID="{FCF45BA6-25E5-403E-A117-3DA217B7393D}" presName="node" presStyleLbl="node1" presStyleIdx="2" presStyleCnt="4">
        <dgm:presLayoutVars>
          <dgm:bulletEnabled val="1"/>
        </dgm:presLayoutVars>
      </dgm:prSet>
      <dgm:spPr/>
    </dgm:pt>
    <dgm:pt modelId="{294F2D75-A09D-4D5E-8B8F-B172CAB930DB}" type="pres">
      <dgm:prSet presAssocID="{27D6B6A6-838B-45BA-8301-CD1CD65D600D}" presName="Name9" presStyleLbl="parChTrans1D2" presStyleIdx="3" presStyleCnt="4"/>
      <dgm:spPr/>
    </dgm:pt>
    <dgm:pt modelId="{185480AF-4A37-44E5-910E-E9027816215A}" type="pres">
      <dgm:prSet presAssocID="{27D6B6A6-838B-45BA-8301-CD1CD65D600D}" presName="connTx" presStyleLbl="parChTrans1D2" presStyleIdx="3" presStyleCnt="4"/>
      <dgm:spPr/>
    </dgm:pt>
    <dgm:pt modelId="{B9DFBC2D-2A70-4C77-A212-E086064C647C}" type="pres">
      <dgm:prSet presAssocID="{ECF366E8-2943-4CE4-8B2A-C93E4EE2695C}" presName="node" presStyleLbl="node1" presStyleIdx="3" presStyleCnt="4">
        <dgm:presLayoutVars>
          <dgm:bulletEnabled val="1"/>
        </dgm:presLayoutVars>
      </dgm:prSet>
      <dgm:spPr/>
    </dgm:pt>
  </dgm:ptLst>
  <dgm:cxnLst>
    <dgm:cxn modelId="{FFF25A0F-6E04-4913-B7C1-35E226850794}" type="presOf" srcId="{BD0EABDB-985B-495E-BF36-4DBAF5455E7E}" destId="{D334955C-0C65-4F2A-95CD-156757D9EB93}" srcOrd="0" destOrd="0" presId="urn:microsoft.com/office/officeart/2005/8/layout/radial1"/>
    <dgm:cxn modelId="{CF95BA0F-473C-4939-99AE-03B2CE014193}" type="presOf" srcId="{16309343-5233-4688-8CDF-339E797E297A}" destId="{9769F141-7455-4E3D-92AF-E84A69972195}" srcOrd="1" destOrd="0" presId="urn:microsoft.com/office/officeart/2005/8/layout/radial1"/>
    <dgm:cxn modelId="{94A51033-13C0-4509-9A61-CC2E3084FCF2}" type="presOf" srcId="{27D6B6A6-838B-45BA-8301-CD1CD65D600D}" destId="{294F2D75-A09D-4D5E-8B8F-B172CAB930DB}" srcOrd="0" destOrd="0" presId="urn:microsoft.com/office/officeart/2005/8/layout/radial1"/>
    <dgm:cxn modelId="{1DB1DE38-EE77-401F-83E8-943431CB9237}" srcId="{BD0EABDB-985B-495E-BF36-4DBAF5455E7E}" destId="{ECF366E8-2943-4CE4-8B2A-C93E4EE2695C}" srcOrd="3" destOrd="0" parTransId="{27D6B6A6-838B-45BA-8301-CD1CD65D600D}" sibTransId="{EEAB5F8F-A3B5-41A4-A0F1-99C6792AB1CB}"/>
    <dgm:cxn modelId="{33C44B63-9FD1-41C9-9A65-7C850DF87463}" type="presOf" srcId="{CA9546E0-1BAC-4890-BDB9-27D4E04B38B2}" destId="{CF70F1CD-4FBA-4653-8E76-195B5B955A20}" srcOrd="0" destOrd="0" presId="urn:microsoft.com/office/officeart/2005/8/layout/radial1"/>
    <dgm:cxn modelId="{6A968D6D-BF51-44D9-8FEB-C1FCBF44A29B}" type="presOf" srcId="{BFA54BC4-6661-472A-BA18-CA1CA91E31F0}" destId="{E583D767-742B-4D19-9B0B-DE36EBEC3FB0}" srcOrd="0" destOrd="0" presId="urn:microsoft.com/office/officeart/2005/8/layout/radial1"/>
    <dgm:cxn modelId="{EF1C877A-33F0-4E9F-B101-343CC4EF6E92}" type="presOf" srcId="{27D6B6A6-838B-45BA-8301-CD1CD65D600D}" destId="{185480AF-4A37-44E5-910E-E9027816215A}" srcOrd="1" destOrd="0" presId="urn:microsoft.com/office/officeart/2005/8/layout/radial1"/>
    <dgm:cxn modelId="{DB77C982-2364-41F4-BF9A-21E497ABE296}" type="presOf" srcId="{F41E608F-A7F7-45CC-9993-F1AF091CB965}" destId="{6191B9A6-3069-4801-A0CB-ED5C254FE5BF}" srcOrd="0" destOrd="0" presId="urn:microsoft.com/office/officeart/2005/8/layout/radial1"/>
    <dgm:cxn modelId="{F7C7D387-40F4-48C2-B537-94F3A6FC076C}" srcId="{BD0EABDB-985B-495E-BF36-4DBAF5455E7E}" destId="{FCF45BA6-25E5-403E-A117-3DA217B7393D}" srcOrd="2" destOrd="0" parTransId="{59EA6F17-5043-4339-9067-B0E682A16038}" sibTransId="{57844DF1-9050-40F5-936F-8D32AB228558}"/>
    <dgm:cxn modelId="{945B0C8C-085B-4B2D-8754-B6A3627EA555}" type="presOf" srcId="{ECF366E8-2943-4CE4-8B2A-C93E4EE2695C}" destId="{B9DFBC2D-2A70-4C77-A212-E086064C647C}" srcOrd="0" destOrd="0" presId="urn:microsoft.com/office/officeart/2005/8/layout/radial1"/>
    <dgm:cxn modelId="{9728698C-05DB-4DF7-BE0A-946CED7A5728}" type="presOf" srcId="{59EA6F17-5043-4339-9067-B0E682A16038}" destId="{46335DB5-9B5C-4530-9EDF-E1F932156362}" srcOrd="0" destOrd="0" presId="urn:microsoft.com/office/officeart/2005/8/layout/radial1"/>
    <dgm:cxn modelId="{6473318F-F867-4867-B02E-71C67BCA40B5}" srcId="{BD0EABDB-985B-495E-BF36-4DBAF5455E7E}" destId="{BFA54BC4-6661-472A-BA18-CA1CA91E31F0}" srcOrd="1" destOrd="0" parTransId="{CA9546E0-1BAC-4890-BDB9-27D4E04B38B2}" sibTransId="{8D755B69-8FE2-4244-86C8-2A8B446DCCAC}"/>
    <dgm:cxn modelId="{C8BF5F9E-D96C-41D6-A838-A85E33C59E3E}" srcId="{931E5D98-F14C-414A-8C77-F11BDB8AA7A3}" destId="{BD0EABDB-985B-495E-BF36-4DBAF5455E7E}" srcOrd="0" destOrd="0" parTransId="{3CE94CE5-B7E8-481D-BAF0-6D9EB99D59C7}" sibTransId="{FD71CA6C-C9B6-4964-A5A5-C0FF765DECE3}"/>
    <dgm:cxn modelId="{1181FAA9-AF1D-46F7-81B5-302E06BFDBFF}" type="presOf" srcId="{FCF45BA6-25E5-403E-A117-3DA217B7393D}" destId="{D6964DEE-6B08-461F-A676-55EC6DD09021}" srcOrd="0" destOrd="0" presId="urn:microsoft.com/office/officeart/2005/8/layout/radial1"/>
    <dgm:cxn modelId="{9382F1CB-CC5B-4556-982C-3520C07AE7F2}" type="presOf" srcId="{16309343-5233-4688-8CDF-339E797E297A}" destId="{CCF60C3F-7700-42BE-9B03-2C2F0F16E97E}" srcOrd="0" destOrd="0" presId="urn:microsoft.com/office/officeart/2005/8/layout/radial1"/>
    <dgm:cxn modelId="{77C35DDB-A50A-460C-BE6C-ED85D6A31DDD}" type="presOf" srcId="{CA9546E0-1BAC-4890-BDB9-27D4E04B38B2}" destId="{BD90C913-CB7F-4389-B590-32227D500AF7}" srcOrd="1" destOrd="0" presId="urn:microsoft.com/office/officeart/2005/8/layout/radial1"/>
    <dgm:cxn modelId="{CB876DE2-6938-456C-8FB7-2647EBE77F57}" type="presOf" srcId="{931E5D98-F14C-414A-8C77-F11BDB8AA7A3}" destId="{AE9B3AC4-4D16-4215-AA2B-26BD604EE170}" srcOrd="0" destOrd="0" presId="urn:microsoft.com/office/officeart/2005/8/layout/radial1"/>
    <dgm:cxn modelId="{42A370E4-46F6-4678-847E-9486B7B6971B}" srcId="{BD0EABDB-985B-495E-BF36-4DBAF5455E7E}" destId="{F41E608F-A7F7-45CC-9993-F1AF091CB965}" srcOrd="0" destOrd="0" parTransId="{16309343-5233-4688-8CDF-339E797E297A}" sibTransId="{DABDF3E9-AEAA-4ECC-BA66-2179160E954F}"/>
    <dgm:cxn modelId="{5EC1BBE4-671B-4E95-A8DC-E308FFA438D9}" type="presOf" srcId="{59EA6F17-5043-4339-9067-B0E682A16038}" destId="{814D2E58-C01F-45D0-8A9B-E45AD47E3978}" srcOrd="1" destOrd="0" presId="urn:microsoft.com/office/officeart/2005/8/layout/radial1"/>
    <dgm:cxn modelId="{44ED17D7-0179-4211-BC74-C02D8C60C0AE}" type="presParOf" srcId="{AE9B3AC4-4D16-4215-AA2B-26BD604EE170}" destId="{D334955C-0C65-4F2A-95CD-156757D9EB93}" srcOrd="0" destOrd="0" presId="urn:microsoft.com/office/officeart/2005/8/layout/radial1"/>
    <dgm:cxn modelId="{F52F19A4-E180-4118-9C50-7D860B996E7E}" type="presParOf" srcId="{AE9B3AC4-4D16-4215-AA2B-26BD604EE170}" destId="{CCF60C3F-7700-42BE-9B03-2C2F0F16E97E}" srcOrd="1" destOrd="0" presId="urn:microsoft.com/office/officeart/2005/8/layout/radial1"/>
    <dgm:cxn modelId="{E7019C42-09E9-4ABB-B714-74F1AD9F2A48}" type="presParOf" srcId="{CCF60C3F-7700-42BE-9B03-2C2F0F16E97E}" destId="{9769F141-7455-4E3D-92AF-E84A69972195}" srcOrd="0" destOrd="0" presId="urn:microsoft.com/office/officeart/2005/8/layout/radial1"/>
    <dgm:cxn modelId="{6B325700-21DA-44C8-9E9C-F1667E69F1E5}" type="presParOf" srcId="{AE9B3AC4-4D16-4215-AA2B-26BD604EE170}" destId="{6191B9A6-3069-4801-A0CB-ED5C254FE5BF}" srcOrd="2" destOrd="0" presId="urn:microsoft.com/office/officeart/2005/8/layout/radial1"/>
    <dgm:cxn modelId="{B41C7A2A-016F-4BFD-A0FC-3AE428741A5D}" type="presParOf" srcId="{AE9B3AC4-4D16-4215-AA2B-26BD604EE170}" destId="{CF70F1CD-4FBA-4653-8E76-195B5B955A20}" srcOrd="3" destOrd="0" presId="urn:microsoft.com/office/officeart/2005/8/layout/radial1"/>
    <dgm:cxn modelId="{AD102870-E54E-444E-84A6-748B6AE7A89F}" type="presParOf" srcId="{CF70F1CD-4FBA-4653-8E76-195B5B955A20}" destId="{BD90C913-CB7F-4389-B590-32227D500AF7}" srcOrd="0" destOrd="0" presId="urn:microsoft.com/office/officeart/2005/8/layout/radial1"/>
    <dgm:cxn modelId="{C411F519-B20D-4310-901A-E77060205F13}" type="presParOf" srcId="{AE9B3AC4-4D16-4215-AA2B-26BD604EE170}" destId="{E583D767-742B-4D19-9B0B-DE36EBEC3FB0}" srcOrd="4" destOrd="0" presId="urn:microsoft.com/office/officeart/2005/8/layout/radial1"/>
    <dgm:cxn modelId="{9A0F72B7-3BB2-4E26-BB9A-47D1DE9E6FC1}" type="presParOf" srcId="{AE9B3AC4-4D16-4215-AA2B-26BD604EE170}" destId="{46335DB5-9B5C-4530-9EDF-E1F932156362}" srcOrd="5" destOrd="0" presId="urn:microsoft.com/office/officeart/2005/8/layout/radial1"/>
    <dgm:cxn modelId="{1E808AA9-4866-4171-B627-281775C1686C}" type="presParOf" srcId="{46335DB5-9B5C-4530-9EDF-E1F932156362}" destId="{814D2E58-C01F-45D0-8A9B-E45AD47E3978}" srcOrd="0" destOrd="0" presId="urn:microsoft.com/office/officeart/2005/8/layout/radial1"/>
    <dgm:cxn modelId="{1B9F1250-BB61-4A3A-87A4-11A568D5E0D5}" type="presParOf" srcId="{AE9B3AC4-4D16-4215-AA2B-26BD604EE170}" destId="{D6964DEE-6B08-461F-A676-55EC6DD09021}" srcOrd="6" destOrd="0" presId="urn:microsoft.com/office/officeart/2005/8/layout/radial1"/>
    <dgm:cxn modelId="{30DF489A-421A-4DD6-B895-41FEE2B2CD46}" type="presParOf" srcId="{AE9B3AC4-4D16-4215-AA2B-26BD604EE170}" destId="{294F2D75-A09D-4D5E-8B8F-B172CAB930DB}" srcOrd="7" destOrd="0" presId="urn:microsoft.com/office/officeart/2005/8/layout/radial1"/>
    <dgm:cxn modelId="{A2A52F2D-B84A-4A32-BE27-E5078861C603}" type="presParOf" srcId="{294F2D75-A09D-4D5E-8B8F-B172CAB930DB}" destId="{185480AF-4A37-44E5-910E-E9027816215A}" srcOrd="0" destOrd="0" presId="urn:microsoft.com/office/officeart/2005/8/layout/radial1"/>
    <dgm:cxn modelId="{BCDC31E1-68B4-43AA-BEED-B6BCDBFE7409}" type="presParOf" srcId="{AE9B3AC4-4D16-4215-AA2B-26BD604EE170}" destId="{B9DFBC2D-2A70-4C77-A212-E086064C647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6D40B-1463-4FAA-A37B-B026776855E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9EF5AE9-89DD-4B51-831D-32C06260A452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1200" dirty="0"/>
            <a:t>Seksueel grensoverschrijdend (subjectief)</a:t>
          </a:r>
        </a:p>
      </dgm:t>
    </dgm:pt>
    <dgm:pt modelId="{00EFD27F-1B25-4A95-AC31-70ED4BB020AF}" type="parTrans" cxnId="{DC4B8882-0C7E-4199-B290-55D8357A6F9E}">
      <dgm:prSet/>
      <dgm:spPr/>
      <dgm:t>
        <a:bodyPr/>
        <a:lstStyle/>
        <a:p>
          <a:endParaRPr lang="nl-NL" sz="1200"/>
        </a:p>
      </dgm:t>
    </dgm:pt>
    <dgm:pt modelId="{AB6380D1-9C82-4492-A62C-A9E299CFB826}" type="sibTrans" cxnId="{DC4B8882-0C7E-4199-B290-55D8357A6F9E}">
      <dgm:prSet/>
      <dgm:spPr/>
      <dgm:t>
        <a:bodyPr/>
        <a:lstStyle/>
        <a:p>
          <a:endParaRPr lang="nl-NL" sz="1200"/>
        </a:p>
      </dgm:t>
    </dgm:pt>
    <dgm:pt modelId="{F2F8694D-D7F7-4BB4-B14C-91BCB1C8062B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l-NL" sz="1200" dirty="0"/>
            <a:t>Seksueel </a:t>
          </a:r>
          <a:r>
            <a:rPr lang="nl-NL" sz="1200" dirty="0" err="1"/>
            <a:t>normover</a:t>
          </a:r>
          <a:r>
            <a:rPr lang="nl-NL" sz="1200" dirty="0"/>
            <a:t>-schrijdend</a:t>
          </a:r>
        </a:p>
      </dgm:t>
    </dgm:pt>
    <dgm:pt modelId="{71C22F2A-9320-48BD-87EB-607428862C51}" type="parTrans" cxnId="{3496CF6F-1571-4257-920E-236D08236184}">
      <dgm:prSet/>
      <dgm:spPr/>
      <dgm:t>
        <a:bodyPr/>
        <a:lstStyle/>
        <a:p>
          <a:endParaRPr lang="nl-NL" sz="1200"/>
        </a:p>
      </dgm:t>
    </dgm:pt>
    <dgm:pt modelId="{7AC0CD62-50AF-4E89-81D0-EC84E5EA4BD3}" type="sibTrans" cxnId="{3496CF6F-1571-4257-920E-236D08236184}">
      <dgm:prSet/>
      <dgm:spPr/>
      <dgm:t>
        <a:bodyPr/>
        <a:lstStyle/>
        <a:p>
          <a:endParaRPr lang="nl-NL" sz="1200"/>
        </a:p>
      </dgm:t>
    </dgm:pt>
    <dgm:pt modelId="{A4D0FE36-26AB-4527-BB49-BA657A64C55A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NL" sz="1200" dirty="0"/>
            <a:t>Strafbaar: seksueel geweld</a:t>
          </a:r>
        </a:p>
      </dgm:t>
    </dgm:pt>
    <dgm:pt modelId="{C97E3835-8425-4CC6-A836-44BB01AA2ED1}" type="parTrans" cxnId="{CCCD8CB1-D697-431F-8AFB-75346B6EDD15}">
      <dgm:prSet/>
      <dgm:spPr/>
      <dgm:t>
        <a:bodyPr/>
        <a:lstStyle/>
        <a:p>
          <a:endParaRPr lang="nl-NL" sz="1200"/>
        </a:p>
      </dgm:t>
    </dgm:pt>
    <dgm:pt modelId="{939DFA38-3549-440E-8463-39639255B694}" type="sibTrans" cxnId="{CCCD8CB1-D697-431F-8AFB-75346B6EDD15}">
      <dgm:prSet/>
      <dgm:spPr/>
      <dgm:t>
        <a:bodyPr/>
        <a:lstStyle/>
        <a:p>
          <a:endParaRPr lang="nl-NL" sz="1200"/>
        </a:p>
      </dgm:t>
    </dgm:pt>
    <dgm:pt modelId="{671157ED-F052-4FED-98EF-C4E7EF64D6E9}" type="pres">
      <dgm:prSet presAssocID="{9B16D40B-1463-4FAA-A37B-B026776855E2}" presName="Name0" presStyleCnt="0">
        <dgm:presLayoutVars>
          <dgm:chMax val="7"/>
          <dgm:resizeHandles val="exact"/>
        </dgm:presLayoutVars>
      </dgm:prSet>
      <dgm:spPr/>
    </dgm:pt>
    <dgm:pt modelId="{6EF472C3-AE16-4B14-8278-74B26E008842}" type="pres">
      <dgm:prSet presAssocID="{9B16D40B-1463-4FAA-A37B-B026776855E2}" presName="comp1" presStyleCnt="0"/>
      <dgm:spPr/>
    </dgm:pt>
    <dgm:pt modelId="{0003EBF8-C2A2-4E42-8EC8-9C8DCD3BFA98}" type="pres">
      <dgm:prSet presAssocID="{9B16D40B-1463-4FAA-A37B-B026776855E2}" presName="circle1" presStyleLbl="node1" presStyleIdx="0" presStyleCnt="3"/>
      <dgm:spPr/>
    </dgm:pt>
    <dgm:pt modelId="{89871217-CB61-4079-B5DB-FEC0C0AD4DB4}" type="pres">
      <dgm:prSet presAssocID="{9B16D40B-1463-4FAA-A37B-B026776855E2}" presName="c1text" presStyleLbl="node1" presStyleIdx="0" presStyleCnt="3">
        <dgm:presLayoutVars>
          <dgm:bulletEnabled val="1"/>
        </dgm:presLayoutVars>
      </dgm:prSet>
      <dgm:spPr/>
    </dgm:pt>
    <dgm:pt modelId="{BDCB56A7-BC34-4D51-87B4-CF8213E66148}" type="pres">
      <dgm:prSet presAssocID="{9B16D40B-1463-4FAA-A37B-B026776855E2}" presName="comp2" presStyleCnt="0"/>
      <dgm:spPr/>
    </dgm:pt>
    <dgm:pt modelId="{D8EF851C-8AC7-405E-AE4C-7B9481FD2BC4}" type="pres">
      <dgm:prSet presAssocID="{9B16D40B-1463-4FAA-A37B-B026776855E2}" presName="circle2" presStyleLbl="node1" presStyleIdx="1" presStyleCnt="3"/>
      <dgm:spPr/>
    </dgm:pt>
    <dgm:pt modelId="{5DBF84C7-6DFF-411F-A51A-C21957778C24}" type="pres">
      <dgm:prSet presAssocID="{9B16D40B-1463-4FAA-A37B-B026776855E2}" presName="c2text" presStyleLbl="node1" presStyleIdx="1" presStyleCnt="3">
        <dgm:presLayoutVars>
          <dgm:bulletEnabled val="1"/>
        </dgm:presLayoutVars>
      </dgm:prSet>
      <dgm:spPr/>
    </dgm:pt>
    <dgm:pt modelId="{53FC6BD9-E15B-4CE2-AC77-65E25E2388A5}" type="pres">
      <dgm:prSet presAssocID="{9B16D40B-1463-4FAA-A37B-B026776855E2}" presName="comp3" presStyleCnt="0"/>
      <dgm:spPr/>
    </dgm:pt>
    <dgm:pt modelId="{4A303152-F200-4278-8351-5B44CFBE0E09}" type="pres">
      <dgm:prSet presAssocID="{9B16D40B-1463-4FAA-A37B-B026776855E2}" presName="circle3" presStyleLbl="node1" presStyleIdx="2" presStyleCnt="3"/>
      <dgm:spPr/>
    </dgm:pt>
    <dgm:pt modelId="{D14A1D3C-C90A-4638-8732-4329BFAD7186}" type="pres">
      <dgm:prSet presAssocID="{9B16D40B-1463-4FAA-A37B-B026776855E2}" presName="c3text" presStyleLbl="node1" presStyleIdx="2" presStyleCnt="3">
        <dgm:presLayoutVars>
          <dgm:bulletEnabled val="1"/>
        </dgm:presLayoutVars>
      </dgm:prSet>
      <dgm:spPr/>
    </dgm:pt>
  </dgm:ptLst>
  <dgm:cxnLst>
    <dgm:cxn modelId="{E55C8F15-F196-4B5A-BAFE-61057A14FF25}" type="presOf" srcId="{A4D0FE36-26AB-4527-BB49-BA657A64C55A}" destId="{D14A1D3C-C90A-4638-8732-4329BFAD7186}" srcOrd="1" destOrd="0" presId="urn:microsoft.com/office/officeart/2005/8/layout/venn2"/>
    <dgm:cxn modelId="{1C42212A-6E68-4761-BC7F-0B1EF0A16501}" type="presOf" srcId="{9B16D40B-1463-4FAA-A37B-B026776855E2}" destId="{671157ED-F052-4FED-98EF-C4E7EF64D6E9}" srcOrd="0" destOrd="0" presId="urn:microsoft.com/office/officeart/2005/8/layout/venn2"/>
    <dgm:cxn modelId="{8BB12769-37A8-4FAD-9E52-F4118344CF00}" type="presOf" srcId="{79EF5AE9-89DD-4B51-831D-32C06260A452}" destId="{89871217-CB61-4079-B5DB-FEC0C0AD4DB4}" srcOrd="1" destOrd="0" presId="urn:microsoft.com/office/officeart/2005/8/layout/venn2"/>
    <dgm:cxn modelId="{3496CF6F-1571-4257-920E-236D08236184}" srcId="{9B16D40B-1463-4FAA-A37B-B026776855E2}" destId="{F2F8694D-D7F7-4BB4-B14C-91BCB1C8062B}" srcOrd="1" destOrd="0" parTransId="{71C22F2A-9320-48BD-87EB-607428862C51}" sibTransId="{7AC0CD62-50AF-4E89-81D0-EC84E5EA4BD3}"/>
    <dgm:cxn modelId="{4C3D8176-68FA-431D-AABE-B1E7930E329D}" type="presOf" srcId="{F2F8694D-D7F7-4BB4-B14C-91BCB1C8062B}" destId="{D8EF851C-8AC7-405E-AE4C-7B9481FD2BC4}" srcOrd="0" destOrd="0" presId="urn:microsoft.com/office/officeart/2005/8/layout/venn2"/>
    <dgm:cxn modelId="{DC4B8882-0C7E-4199-B290-55D8357A6F9E}" srcId="{9B16D40B-1463-4FAA-A37B-B026776855E2}" destId="{79EF5AE9-89DD-4B51-831D-32C06260A452}" srcOrd="0" destOrd="0" parTransId="{00EFD27F-1B25-4A95-AC31-70ED4BB020AF}" sibTransId="{AB6380D1-9C82-4492-A62C-A9E299CFB826}"/>
    <dgm:cxn modelId="{CCCD8CB1-D697-431F-8AFB-75346B6EDD15}" srcId="{9B16D40B-1463-4FAA-A37B-B026776855E2}" destId="{A4D0FE36-26AB-4527-BB49-BA657A64C55A}" srcOrd="2" destOrd="0" parTransId="{C97E3835-8425-4CC6-A836-44BB01AA2ED1}" sibTransId="{939DFA38-3549-440E-8463-39639255B694}"/>
    <dgm:cxn modelId="{B03AF2CD-EB57-44E8-859E-C8A650ECFEC4}" type="presOf" srcId="{A4D0FE36-26AB-4527-BB49-BA657A64C55A}" destId="{4A303152-F200-4278-8351-5B44CFBE0E09}" srcOrd="0" destOrd="0" presId="urn:microsoft.com/office/officeart/2005/8/layout/venn2"/>
    <dgm:cxn modelId="{AE3D94D3-9DA4-4B52-BF78-B342FC734807}" type="presOf" srcId="{F2F8694D-D7F7-4BB4-B14C-91BCB1C8062B}" destId="{5DBF84C7-6DFF-411F-A51A-C21957778C24}" srcOrd="1" destOrd="0" presId="urn:microsoft.com/office/officeart/2005/8/layout/venn2"/>
    <dgm:cxn modelId="{A3A11BEF-4D0B-4797-8AB9-ED44FC9C6C0D}" type="presOf" srcId="{79EF5AE9-89DD-4B51-831D-32C06260A452}" destId="{0003EBF8-C2A2-4E42-8EC8-9C8DCD3BFA98}" srcOrd="0" destOrd="0" presId="urn:microsoft.com/office/officeart/2005/8/layout/venn2"/>
    <dgm:cxn modelId="{EA2D0CF6-02C6-4499-817A-1678B36D8490}" type="presParOf" srcId="{671157ED-F052-4FED-98EF-C4E7EF64D6E9}" destId="{6EF472C3-AE16-4B14-8278-74B26E008842}" srcOrd="0" destOrd="0" presId="urn:microsoft.com/office/officeart/2005/8/layout/venn2"/>
    <dgm:cxn modelId="{595BE950-AFAB-4005-A342-A0FB3ECB259D}" type="presParOf" srcId="{6EF472C3-AE16-4B14-8278-74B26E008842}" destId="{0003EBF8-C2A2-4E42-8EC8-9C8DCD3BFA98}" srcOrd="0" destOrd="0" presId="urn:microsoft.com/office/officeart/2005/8/layout/venn2"/>
    <dgm:cxn modelId="{B1A36D23-394B-49A3-A70C-F6DE91CEC09C}" type="presParOf" srcId="{6EF472C3-AE16-4B14-8278-74B26E008842}" destId="{89871217-CB61-4079-B5DB-FEC0C0AD4DB4}" srcOrd="1" destOrd="0" presId="urn:microsoft.com/office/officeart/2005/8/layout/venn2"/>
    <dgm:cxn modelId="{D549F2AC-F077-47F7-82E8-B1736291D31E}" type="presParOf" srcId="{671157ED-F052-4FED-98EF-C4E7EF64D6E9}" destId="{BDCB56A7-BC34-4D51-87B4-CF8213E66148}" srcOrd="1" destOrd="0" presId="urn:microsoft.com/office/officeart/2005/8/layout/venn2"/>
    <dgm:cxn modelId="{927B1F37-0B7A-4598-B518-C38A2F5ED944}" type="presParOf" srcId="{BDCB56A7-BC34-4D51-87B4-CF8213E66148}" destId="{D8EF851C-8AC7-405E-AE4C-7B9481FD2BC4}" srcOrd="0" destOrd="0" presId="urn:microsoft.com/office/officeart/2005/8/layout/venn2"/>
    <dgm:cxn modelId="{DE263CB0-FF5E-40AD-9FC2-35EDE24A4E2E}" type="presParOf" srcId="{BDCB56A7-BC34-4D51-87B4-CF8213E66148}" destId="{5DBF84C7-6DFF-411F-A51A-C21957778C24}" srcOrd="1" destOrd="0" presId="urn:microsoft.com/office/officeart/2005/8/layout/venn2"/>
    <dgm:cxn modelId="{1EC61388-B9E9-4B61-A4AB-BEDB32C50D2A}" type="presParOf" srcId="{671157ED-F052-4FED-98EF-C4E7EF64D6E9}" destId="{53FC6BD9-E15B-4CE2-AC77-65E25E2388A5}" srcOrd="2" destOrd="0" presId="urn:microsoft.com/office/officeart/2005/8/layout/venn2"/>
    <dgm:cxn modelId="{86117FA6-6757-46C9-B960-DDD7FCE9193A}" type="presParOf" srcId="{53FC6BD9-E15B-4CE2-AC77-65E25E2388A5}" destId="{4A303152-F200-4278-8351-5B44CFBE0E09}" srcOrd="0" destOrd="0" presId="urn:microsoft.com/office/officeart/2005/8/layout/venn2"/>
    <dgm:cxn modelId="{FEC105EB-E3B6-4742-B7F0-3CBD3C321452}" type="presParOf" srcId="{53FC6BD9-E15B-4CE2-AC77-65E25E2388A5}" destId="{D14A1D3C-C90A-4638-8732-4329BFAD71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6D40B-1463-4FAA-A37B-B026776855E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9EF5AE9-89DD-4B51-831D-32C06260A452}">
      <dgm:prSet phldrT="[Teks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NL" sz="1200" dirty="0" err="1"/>
            <a:t>Grensover-schrijdend</a:t>
          </a:r>
          <a:r>
            <a:rPr lang="nl-NL" sz="1200" dirty="0"/>
            <a:t> (subjectief)</a:t>
          </a:r>
        </a:p>
      </dgm:t>
    </dgm:pt>
    <dgm:pt modelId="{00EFD27F-1B25-4A95-AC31-70ED4BB020AF}" type="parTrans" cxnId="{DC4B8882-0C7E-4199-B290-55D8357A6F9E}">
      <dgm:prSet/>
      <dgm:spPr/>
      <dgm:t>
        <a:bodyPr/>
        <a:lstStyle/>
        <a:p>
          <a:endParaRPr lang="nl-NL" sz="1200"/>
        </a:p>
      </dgm:t>
    </dgm:pt>
    <dgm:pt modelId="{AB6380D1-9C82-4492-A62C-A9E299CFB826}" type="sibTrans" cxnId="{DC4B8882-0C7E-4199-B290-55D8357A6F9E}">
      <dgm:prSet/>
      <dgm:spPr/>
      <dgm:t>
        <a:bodyPr/>
        <a:lstStyle/>
        <a:p>
          <a:endParaRPr lang="nl-NL" sz="1200"/>
        </a:p>
      </dgm:t>
    </dgm:pt>
    <dgm:pt modelId="{F2F8694D-D7F7-4BB4-B14C-91BCB1C8062B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l-NL" sz="1200" dirty="0" err="1"/>
            <a:t>Normover</a:t>
          </a:r>
          <a:r>
            <a:rPr lang="nl-NL" sz="1200" dirty="0"/>
            <a:t>-schrijdend</a:t>
          </a:r>
        </a:p>
      </dgm:t>
    </dgm:pt>
    <dgm:pt modelId="{71C22F2A-9320-48BD-87EB-607428862C51}" type="parTrans" cxnId="{3496CF6F-1571-4257-920E-236D08236184}">
      <dgm:prSet/>
      <dgm:spPr/>
      <dgm:t>
        <a:bodyPr/>
        <a:lstStyle/>
        <a:p>
          <a:endParaRPr lang="nl-NL" sz="1200"/>
        </a:p>
      </dgm:t>
    </dgm:pt>
    <dgm:pt modelId="{7AC0CD62-50AF-4E89-81D0-EC84E5EA4BD3}" type="sibTrans" cxnId="{3496CF6F-1571-4257-920E-236D08236184}">
      <dgm:prSet/>
      <dgm:spPr/>
      <dgm:t>
        <a:bodyPr/>
        <a:lstStyle/>
        <a:p>
          <a:endParaRPr lang="nl-NL" sz="1200"/>
        </a:p>
      </dgm:t>
    </dgm:pt>
    <dgm:pt modelId="{A4D0FE36-26AB-4527-BB49-BA657A64C55A}">
      <dgm:prSet phldrT="[Tekst]" custT="1"/>
      <dgm:spPr>
        <a:solidFill>
          <a:srgbClr val="FF0000"/>
        </a:solidFill>
      </dgm:spPr>
      <dgm:t>
        <a:bodyPr/>
        <a:lstStyle/>
        <a:p>
          <a:r>
            <a:rPr lang="nl-NL" sz="1200" dirty="0"/>
            <a:t>Strafbaar: discriminatie, mishandeling, uitbuiting</a:t>
          </a:r>
        </a:p>
      </dgm:t>
    </dgm:pt>
    <dgm:pt modelId="{C97E3835-8425-4CC6-A836-44BB01AA2ED1}" type="parTrans" cxnId="{CCCD8CB1-D697-431F-8AFB-75346B6EDD15}">
      <dgm:prSet/>
      <dgm:spPr/>
      <dgm:t>
        <a:bodyPr/>
        <a:lstStyle/>
        <a:p>
          <a:endParaRPr lang="nl-NL" sz="1200"/>
        </a:p>
      </dgm:t>
    </dgm:pt>
    <dgm:pt modelId="{939DFA38-3549-440E-8463-39639255B694}" type="sibTrans" cxnId="{CCCD8CB1-D697-431F-8AFB-75346B6EDD15}">
      <dgm:prSet/>
      <dgm:spPr/>
      <dgm:t>
        <a:bodyPr/>
        <a:lstStyle/>
        <a:p>
          <a:endParaRPr lang="nl-NL" sz="1200"/>
        </a:p>
      </dgm:t>
    </dgm:pt>
    <dgm:pt modelId="{671157ED-F052-4FED-98EF-C4E7EF64D6E9}" type="pres">
      <dgm:prSet presAssocID="{9B16D40B-1463-4FAA-A37B-B026776855E2}" presName="Name0" presStyleCnt="0">
        <dgm:presLayoutVars>
          <dgm:chMax val="7"/>
          <dgm:resizeHandles val="exact"/>
        </dgm:presLayoutVars>
      </dgm:prSet>
      <dgm:spPr/>
    </dgm:pt>
    <dgm:pt modelId="{6EF472C3-AE16-4B14-8278-74B26E008842}" type="pres">
      <dgm:prSet presAssocID="{9B16D40B-1463-4FAA-A37B-B026776855E2}" presName="comp1" presStyleCnt="0"/>
      <dgm:spPr/>
    </dgm:pt>
    <dgm:pt modelId="{0003EBF8-C2A2-4E42-8EC8-9C8DCD3BFA98}" type="pres">
      <dgm:prSet presAssocID="{9B16D40B-1463-4FAA-A37B-B026776855E2}" presName="circle1" presStyleLbl="node1" presStyleIdx="0" presStyleCnt="3"/>
      <dgm:spPr/>
    </dgm:pt>
    <dgm:pt modelId="{89871217-CB61-4079-B5DB-FEC0C0AD4DB4}" type="pres">
      <dgm:prSet presAssocID="{9B16D40B-1463-4FAA-A37B-B026776855E2}" presName="c1text" presStyleLbl="node1" presStyleIdx="0" presStyleCnt="3">
        <dgm:presLayoutVars>
          <dgm:bulletEnabled val="1"/>
        </dgm:presLayoutVars>
      </dgm:prSet>
      <dgm:spPr/>
    </dgm:pt>
    <dgm:pt modelId="{BDCB56A7-BC34-4D51-87B4-CF8213E66148}" type="pres">
      <dgm:prSet presAssocID="{9B16D40B-1463-4FAA-A37B-B026776855E2}" presName="comp2" presStyleCnt="0"/>
      <dgm:spPr/>
    </dgm:pt>
    <dgm:pt modelId="{D8EF851C-8AC7-405E-AE4C-7B9481FD2BC4}" type="pres">
      <dgm:prSet presAssocID="{9B16D40B-1463-4FAA-A37B-B026776855E2}" presName="circle2" presStyleLbl="node1" presStyleIdx="1" presStyleCnt="3"/>
      <dgm:spPr/>
    </dgm:pt>
    <dgm:pt modelId="{5DBF84C7-6DFF-411F-A51A-C21957778C24}" type="pres">
      <dgm:prSet presAssocID="{9B16D40B-1463-4FAA-A37B-B026776855E2}" presName="c2text" presStyleLbl="node1" presStyleIdx="1" presStyleCnt="3">
        <dgm:presLayoutVars>
          <dgm:bulletEnabled val="1"/>
        </dgm:presLayoutVars>
      </dgm:prSet>
      <dgm:spPr/>
    </dgm:pt>
    <dgm:pt modelId="{53FC6BD9-E15B-4CE2-AC77-65E25E2388A5}" type="pres">
      <dgm:prSet presAssocID="{9B16D40B-1463-4FAA-A37B-B026776855E2}" presName="comp3" presStyleCnt="0"/>
      <dgm:spPr/>
    </dgm:pt>
    <dgm:pt modelId="{4A303152-F200-4278-8351-5B44CFBE0E09}" type="pres">
      <dgm:prSet presAssocID="{9B16D40B-1463-4FAA-A37B-B026776855E2}" presName="circle3" presStyleLbl="node1" presStyleIdx="2" presStyleCnt="3"/>
      <dgm:spPr/>
    </dgm:pt>
    <dgm:pt modelId="{D14A1D3C-C90A-4638-8732-4329BFAD7186}" type="pres">
      <dgm:prSet presAssocID="{9B16D40B-1463-4FAA-A37B-B026776855E2}" presName="c3text" presStyleLbl="node1" presStyleIdx="2" presStyleCnt="3">
        <dgm:presLayoutVars>
          <dgm:bulletEnabled val="1"/>
        </dgm:presLayoutVars>
      </dgm:prSet>
      <dgm:spPr/>
    </dgm:pt>
  </dgm:ptLst>
  <dgm:cxnLst>
    <dgm:cxn modelId="{1C42212A-6E68-4761-BC7F-0B1EF0A16501}" type="presOf" srcId="{9B16D40B-1463-4FAA-A37B-B026776855E2}" destId="{671157ED-F052-4FED-98EF-C4E7EF64D6E9}" srcOrd="0" destOrd="0" presId="urn:microsoft.com/office/officeart/2005/8/layout/venn2"/>
    <dgm:cxn modelId="{14C7962A-1464-4D93-9EBC-61D1E7B91FCC}" type="presOf" srcId="{F2F8694D-D7F7-4BB4-B14C-91BCB1C8062B}" destId="{D8EF851C-8AC7-405E-AE4C-7B9481FD2BC4}" srcOrd="0" destOrd="0" presId="urn:microsoft.com/office/officeart/2005/8/layout/venn2"/>
    <dgm:cxn modelId="{7A1D086F-BF0E-4A17-B5B1-04CD1A3EB6D6}" type="presOf" srcId="{79EF5AE9-89DD-4B51-831D-32C06260A452}" destId="{0003EBF8-C2A2-4E42-8EC8-9C8DCD3BFA98}" srcOrd="0" destOrd="0" presId="urn:microsoft.com/office/officeart/2005/8/layout/venn2"/>
    <dgm:cxn modelId="{3496CF6F-1571-4257-920E-236D08236184}" srcId="{9B16D40B-1463-4FAA-A37B-B026776855E2}" destId="{F2F8694D-D7F7-4BB4-B14C-91BCB1C8062B}" srcOrd="1" destOrd="0" parTransId="{71C22F2A-9320-48BD-87EB-607428862C51}" sibTransId="{7AC0CD62-50AF-4E89-81D0-EC84E5EA4BD3}"/>
    <dgm:cxn modelId="{F8C5127F-6CF7-481F-8386-6851DF5E0A20}" type="presOf" srcId="{A4D0FE36-26AB-4527-BB49-BA657A64C55A}" destId="{D14A1D3C-C90A-4638-8732-4329BFAD7186}" srcOrd="1" destOrd="0" presId="urn:microsoft.com/office/officeart/2005/8/layout/venn2"/>
    <dgm:cxn modelId="{DC4B8882-0C7E-4199-B290-55D8357A6F9E}" srcId="{9B16D40B-1463-4FAA-A37B-B026776855E2}" destId="{79EF5AE9-89DD-4B51-831D-32C06260A452}" srcOrd="0" destOrd="0" parTransId="{00EFD27F-1B25-4A95-AC31-70ED4BB020AF}" sibTransId="{AB6380D1-9C82-4492-A62C-A9E299CFB826}"/>
    <dgm:cxn modelId="{4C02C096-816B-4600-877B-A9117C6E9C5C}" type="presOf" srcId="{79EF5AE9-89DD-4B51-831D-32C06260A452}" destId="{89871217-CB61-4079-B5DB-FEC0C0AD4DB4}" srcOrd="1" destOrd="0" presId="urn:microsoft.com/office/officeart/2005/8/layout/venn2"/>
    <dgm:cxn modelId="{CCCD8CB1-D697-431F-8AFB-75346B6EDD15}" srcId="{9B16D40B-1463-4FAA-A37B-B026776855E2}" destId="{A4D0FE36-26AB-4527-BB49-BA657A64C55A}" srcOrd="2" destOrd="0" parTransId="{C97E3835-8425-4CC6-A836-44BB01AA2ED1}" sibTransId="{939DFA38-3549-440E-8463-39639255B694}"/>
    <dgm:cxn modelId="{5A77F3BB-8CA1-4D5E-9DED-6042BF676DC2}" type="presOf" srcId="{F2F8694D-D7F7-4BB4-B14C-91BCB1C8062B}" destId="{5DBF84C7-6DFF-411F-A51A-C21957778C24}" srcOrd="1" destOrd="0" presId="urn:microsoft.com/office/officeart/2005/8/layout/venn2"/>
    <dgm:cxn modelId="{680EE8C2-D629-4320-B6A1-A30161CA2E48}" type="presOf" srcId="{A4D0FE36-26AB-4527-BB49-BA657A64C55A}" destId="{4A303152-F200-4278-8351-5B44CFBE0E09}" srcOrd="0" destOrd="0" presId="urn:microsoft.com/office/officeart/2005/8/layout/venn2"/>
    <dgm:cxn modelId="{EA2D0CF6-02C6-4499-817A-1678B36D8490}" type="presParOf" srcId="{671157ED-F052-4FED-98EF-C4E7EF64D6E9}" destId="{6EF472C3-AE16-4B14-8278-74B26E008842}" srcOrd="0" destOrd="0" presId="urn:microsoft.com/office/officeart/2005/8/layout/venn2"/>
    <dgm:cxn modelId="{595BE950-AFAB-4005-A342-A0FB3ECB259D}" type="presParOf" srcId="{6EF472C3-AE16-4B14-8278-74B26E008842}" destId="{0003EBF8-C2A2-4E42-8EC8-9C8DCD3BFA98}" srcOrd="0" destOrd="0" presId="urn:microsoft.com/office/officeart/2005/8/layout/venn2"/>
    <dgm:cxn modelId="{B1A36D23-394B-49A3-A70C-F6DE91CEC09C}" type="presParOf" srcId="{6EF472C3-AE16-4B14-8278-74B26E008842}" destId="{89871217-CB61-4079-B5DB-FEC0C0AD4DB4}" srcOrd="1" destOrd="0" presId="urn:microsoft.com/office/officeart/2005/8/layout/venn2"/>
    <dgm:cxn modelId="{D549F2AC-F077-47F7-82E8-B1736291D31E}" type="presParOf" srcId="{671157ED-F052-4FED-98EF-C4E7EF64D6E9}" destId="{BDCB56A7-BC34-4D51-87B4-CF8213E66148}" srcOrd="1" destOrd="0" presId="urn:microsoft.com/office/officeart/2005/8/layout/venn2"/>
    <dgm:cxn modelId="{927B1F37-0B7A-4598-B518-C38A2F5ED944}" type="presParOf" srcId="{BDCB56A7-BC34-4D51-87B4-CF8213E66148}" destId="{D8EF851C-8AC7-405E-AE4C-7B9481FD2BC4}" srcOrd="0" destOrd="0" presId="urn:microsoft.com/office/officeart/2005/8/layout/venn2"/>
    <dgm:cxn modelId="{DE263CB0-FF5E-40AD-9FC2-35EDE24A4E2E}" type="presParOf" srcId="{BDCB56A7-BC34-4D51-87B4-CF8213E66148}" destId="{5DBF84C7-6DFF-411F-A51A-C21957778C24}" srcOrd="1" destOrd="0" presId="urn:microsoft.com/office/officeart/2005/8/layout/venn2"/>
    <dgm:cxn modelId="{1EC61388-B9E9-4B61-A4AB-BEDB32C50D2A}" type="presParOf" srcId="{671157ED-F052-4FED-98EF-C4E7EF64D6E9}" destId="{53FC6BD9-E15B-4CE2-AC77-65E25E2388A5}" srcOrd="2" destOrd="0" presId="urn:microsoft.com/office/officeart/2005/8/layout/venn2"/>
    <dgm:cxn modelId="{86117FA6-6757-46C9-B960-DDD7FCE9193A}" type="presParOf" srcId="{53FC6BD9-E15B-4CE2-AC77-65E25E2388A5}" destId="{4A303152-F200-4278-8351-5B44CFBE0E09}" srcOrd="0" destOrd="0" presId="urn:microsoft.com/office/officeart/2005/8/layout/venn2"/>
    <dgm:cxn modelId="{FEC105EB-E3B6-4742-B7F0-3CBD3C321452}" type="presParOf" srcId="{53FC6BD9-E15B-4CE2-AC77-65E25E2388A5}" destId="{D14A1D3C-C90A-4638-8732-4329BFAD71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AAC24B-BD84-49C6-9F33-56DC17471679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13B441F-42AD-419B-917C-76C9D8370957}">
      <dgm:prSet phldrT="[Tekst]"/>
      <dgm:spPr/>
      <dgm:t>
        <a:bodyPr/>
        <a:lstStyle/>
        <a:p>
          <a:r>
            <a:rPr lang="nl-NL" dirty="0"/>
            <a:t>Geen consent</a:t>
          </a:r>
        </a:p>
      </dgm:t>
    </dgm:pt>
    <dgm:pt modelId="{F7AC056F-6246-424E-8F06-44240F1A2FC9}" type="parTrans" cxnId="{E68A3A8F-A2CA-4461-90AE-93C9D6FCA847}">
      <dgm:prSet/>
      <dgm:spPr/>
      <dgm:t>
        <a:bodyPr/>
        <a:lstStyle/>
        <a:p>
          <a:endParaRPr lang="nl-NL"/>
        </a:p>
      </dgm:t>
    </dgm:pt>
    <dgm:pt modelId="{0BDF7F61-CF7A-4464-AF3F-7B80E7BB04E4}" type="sibTrans" cxnId="{E68A3A8F-A2CA-4461-90AE-93C9D6FCA847}">
      <dgm:prSet/>
      <dgm:spPr/>
      <dgm:t>
        <a:bodyPr/>
        <a:lstStyle/>
        <a:p>
          <a:endParaRPr lang="nl-NL"/>
        </a:p>
      </dgm:t>
    </dgm:pt>
    <dgm:pt modelId="{62F2E48A-02EF-4FC1-9E46-D616B0493A67}">
      <dgm:prSet phldrT="[Tekst]"/>
      <dgm:spPr/>
      <dgm:t>
        <a:bodyPr/>
        <a:lstStyle/>
        <a:p>
          <a:r>
            <a:rPr lang="nl-NL" dirty="0"/>
            <a:t>Aanranding</a:t>
          </a:r>
        </a:p>
      </dgm:t>
    </dgm:pt>
    <dgm:pt modelId="{20C15B84-0DAD-4470-B86F-9F150F0EFF09}" type="parTrans" cxnId="{52A0F39E-CC31-42C6-856E-9EBF2C4E75D1}">
      <dgm:prSet/>
      <dgm:spPr/>
      <dgm:t>
        <a:bodyPr/>
        <a:lstStyle/>
        <a:p>
          <a:endParaRPr lang="nl-NL"/>
        </a:p>
      </dgm:t>
    </dgm:pt>
    <dgm:pt modelId="{6432DAFC-2D5D-4315-8A12-CA3C4450EDFB}" type="sibTrans" cxnId="{52A0F39E-CC31-42C6-856E-9EBF2C4E75D1}">
      <dgm:prSet/>
      <dgm:spPr/>
      <dgm:t>
        <a:bodyPr/>
        <a:lstStyle/>
        <a:p>
          <a:endParaRPr lang="nl-NL"/>
        </a:p>
      </dgm:t>
    </dgm:pt>
    <dgm:pt modelId="{C4ADB5EC-CB6C-4C89-8C36-60119C09142E}">
      <dgm:prSet phldrT="[Tekst]"/>
      <dgm:spPr/>
      <dgm:t>
        <a:bodyPr/>
        <a:lstStyle/>
        <a:p>
          <a:r>
            <a:rPr lang="nl-NL" dirty="0"/>
            <a:t>Verkrachting</a:t>
          </a:r>
        </a:p>
      </dgm:t>
    </dgm:pt>
    <dgm:pt modelId="{E9A012DD-E94F-42D0-A3C5-AD7FB4AE0F9C}" type="parTrans" cxnId="{1C89F69B-C79A-497E-BBBD-DD9FC90DA854}">
      <dgm:prSet/>
      <dgm:spPr/>
      <dgm:t>
        <a:bodyPr/>
        <a:lstStyle/>
        <a:p>
          <a:endParaRPr lang="nl-NL"/>
        </a:p>
      </dgm:t>
    </dgm:pt>
    <dgm:pt modelId="{1262554E-EFC4-45C5-9ED6-ED0FD0419DAA}" type="sibTrans" cxnId="{1C89F69B-C79A-497E-BBBD-DD9FC90DA854}">
      <dgm:prSet/>
      <dgm:spPr/>
      <dgm:t>
        <a:bodyPr/>
        <a:lstStyle/>
        <a:p>
          <a:endParaRPr lang="nl-NL"/>
        </a:p>
      </dgm:t>
    </dgm:pt>
    <dgm:pt modelId="{512F1836-E79B-4C46-B6EF-5A5D13BC329A}">
      <dgm:prSet phldrT="[Tekst]"/>
      <dgm:spPr/>
      <dgm:t>
        <a:bodyPr/>
        <a:lstStyle/>
        <a:p>
          <a:r>
            <a:rPr lang="nl-NL" dirty="0"/>
            <a:t>Consent niet aan de orde</a:t>
          </a:r>
        </a:p>
      </dgm:t>
    </dgm:pt>
    <dgm:pt modelId="{C2A95724-2E9B-4E4C-9231-836AFE5489CD}" type="parTrans" cxnId="{64D7F009-F65D-442B-A5CB-E3DF373A7B74}">
      <dgm:prSet/>
      <dgm:spPr/>
      <dgm:t>
        <a:bodyPr/>
        <a:lstStyle/>
        <a:p>
          <a:endParaRPr lang="nl-NL"/>
        </a:p>
      </dgm:t>
    </dgm:pt>
    <dgm:pt modelId="{FACDB523-03BA-4080-BEE7-B74A1D33EBCB}" type="sibTrans" cxnId="{64D7F009-F65D-442B-A5CB-E3DF373A7B74}">
      <dgm:prSet/>
      <dgm:spPr/>
      <dgm:t>
        <a:bodyPr/>
        <a:lstStyle/>
        <a:p>
          <a:endParaRPr lang="nl-NL"/>
        </a:p>
      </dgm:t>
    </dgm:pt>
    <dgm:pt modelId="{A1524DD1-50C8-46A8-86BF-C1389F9D3053}">
      <dgm:prSet phldrT="[Tekst]"/>
      <dgm:spPr/>
      <dgm:t>
        <a:bodyPr/>
        <a:lstStyle/>
        <a:p>
          <a:r>
            <a:rPr lang="nl-NL" dirty="0"/>
            <a:t>Ontucht</a:t>
          </a:r>
        </a:p>
      </dgm:t>
    </dgm:pt>
    <dgm:pt modelId="{3625F1A3-DC31-48D4-83E7-7BE2BAC57765}" type="parTrans" cxnId="{FDD7DF3F-308F-4676-84AF-B852EB4B40CC}">
      <dgm:prSet/>
      <dgm:spPr/>
      <dgm:t>
        <a:bodyPr/>
        <a:lstStyle/>
        <a:p>
          <a:endParaRPr lang="nl-NL"/>
        </a:p>
      </dgm:t>
    </dgm:pt>
    <dgm:pt modelId="{DB81672E-44FD-43AA-8FA7-CFD9583B73F8}" type="sibTrans" cxnId="{FDD7DF3F-308F-4676-84AF-B852EB4B40CC}">
      <dgm:prSet/>
      <dgm:spPr/>
      <dgm:t>
        <a:bodyPr/>
        <a:lstStyle/>
        <a:p>
          <a:endParaRPr lang="nl-NL"/>
        </a:p>
      </dgm:t>
    </dgm:pt>
    <dgm:pt modelId="{63462FA5-9949-422C-B820-229B6BE7924C}">
      <dgm:prSet phldrT="[Tekst]"/>
      <dgm:spPr/>
      <dgm:t>
        <a:bodyPr/>
        <a:lstStyle/>
        <a:p>
          <a:r>
            <a:rPr lang="nl-NL" dirty="0"/>
            <a:t>Kinderpornografie</a:t>
          </a:r>
        </a:p>
      </dgm:t>
    </dgm:pt>
    <dgm:pt modelId="{DED546C6-75FB-4B68-A016-3FE03E4206BC}" type="parTrans" cxnId="{29F30B61-5CCE-4974-B5EA-BCD1FF75D776}">
      <dgm:prSet/>
      <dgm:spPr/>
      <dgm:t>
        <a:bodyPr/>
        <a:lstStyle/>
        <a:p>
          <a:endParaRPr lang="nl-NL"/>
        </a:p>
      </dgm:t>
    </dgm:pt>
    <dgm:pt modelId="{849C2E2D-FA56-4D5B-B7C7-B4AAC35684D5}" type="sibTrans" cxnId="{29F30B61-5CCE-4974-B5EA-BCD1FF75D776}">
      <dgm:prSet/>
      <dgm:spPr/>
      <dgm:t>
        <a:bodyPr/>
        <a:lstStyle/>
        <a:p>
          <a:endParaRPr lang="nl-NL"/>
        </a:p>
      </dgm:t>
    </dgm:pt>
    <dgm:pt modelId="{1E04A07A-7AE7-41F8-8660-2E68D57E505F}">
      <dgm:prSet phldrT="[Tekst]"/>
      <dgm:spPr/>
      <dgm:t>
        <a:bodyPr/>
        <a:lstStyle/>
        <a:p>
          <a:r>
            <a:rPr lang="nl-NL" dirty="0"/>
            <a:t>Schennis</a:t>
          </a:r>
        </a:p>
      </dgm:t>
    </dgm:pt>
    <dgm:pt modelId="{D31662B4-0F8D-485B-9F1D-4B627A503C0A}" type="parTrans" cxnId="{36A0D387-5B8E-4B4E-9585-CA6D95811381}">
      <dgm:prSet/>
      <dgm:spPr/>
      <dgm:t>
        <a:bodyPr/>
        <a:lstStyle/>
        <a:p>
          <a:endParaRPr lang="nl-NL"/>
        </a:p>
      </dgm:t>
    </dgm:pt>
    <dgm:pt modelId="{A6780936-31D1-4924-9A95-AB3AC3D0EA13}" type="sibTrans" cxnId="{36A0D387-5B8E-4B4E-9585-CA6D95811381}">
      <dgm:prSet/>
      <dgm:spPr/>
      <dgm:t>
        <a:bodyPr/>
        <a:lstStyle/>
        <a:p>
          <a:endParaRPr lang="nl-NL"/>
        </a:p>
      </dgm:t>
    </dgm:pt>
    <dgm:pt modelId="{B8E0BC34-641B-4A4E-A715-B91C5052AE27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676478D6-E263-41CE-BD2B-989FFBEAB3B2}" type="parTrans" cxnId="{830D87B0-4BD8-4535-BA23-AE52BFBF9D4B}">
      <dgm:prSet/>
      <dgm:spPr/>
      <dgm:t>
        <a:bodyPr/>
        <a:lstStyle/>
        <a:p>
          <a:endParaRPr lang="nl-NL"/>
        </a:p>
      </dgm:t>
    </dgm:pt>
    <dgm:pt modelId="{CFD9E07C-A897-4874-BDBD-1F077A6CAA68}" type="sibTrans" cxnId="{830D87B0-4BD8-4535-BA23-AE52BFBF9D4B}">
      <dgm:prSet/>
      <dgm:spPr/>
      <dgm:t>
        <a:bodyPr/>
        <a:lstStyle/>
        <a:p>
          <a:endParaRPr lang="nl-NL"/>
        </a:p>
      </dgm:t>
    </dgm:pt>
    <dgm:pt modelId="{C47ABAA4-6D53-4637-96AA-1D4FF27B61A3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5D0E0726-2054-416D-8EF6-4B12FE7603D6}" type="parTrans" cxnId="{C35758AA-A8E5-4C70-89D5-36C938137B1D}">
      <dgm:prSet/>
      <dgm:spPr/>
      <dgm:t>
        <a:bodyPr/>
        <a:lstStyle/>
        <a:p>
          <a:endParaRPr lang="nl-NL"/>
        </a:p>
      </dgm:t>
    </dgm:pt>
    <dgm:pt modelId="{48719A54-DEFE-4B75-A990-7DC79731D722}" type="sibTrans" cxnId="{C35758AA-A8E5-4C70-89D5-36C938137B1D}">
      <dgm:prSet/>
      <dgm:spPr/>
      <dgm:t>
        <a:bodyPr/>
        <a:lstStyle/>
        <a:p>
          <a:endParaRPr lang="nl-NL"/>
        </a:p>
      </dgm:t>
    </dgm:pt>
    <dgm:pt modelId="{545BD168-29C0-4B0B-B5E4-6A5B9F9EB8A2}" type="pres">
      <dgm:prSet presAssocID="{54AAC24B-BD84-49C6-9F33-56DC17471679}" presName="Name0" presStyleCnt="0">
        <dgm:presLayoutVars>
          <dgm:dir/>
          <dgm:animLvl val="lvl"/>
          <dgm:resizeHandles val="exact"/>
        </dgm:presLayoutVars>
      </dgm:prSet>
      <dgm:spPr/>
    </dgm:pt>
    <dgm:pt modelId="{41A42102-F822-468A-A076-8B014DEC08B7}" type="pres">
      <dgm:prSet presAssocID="{C13B441F-42AD-419B-917C-76C9D8370957}" presName="composite" presStyleCnt="0"/>
      <dgm:spPr/>
    </dgm:pt>
    <dgm:pt modelId="{ADEC8257-5DED-407A-86CD-ADA1E39D3B5D}" type="pres">
      <dgm:prSet presAssocID="{C13B441F-42AD-419B-917C-76C9D83709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B0FF8E6-4E7D-4143-81C3-77550570D275}" type="pres">
      <dgm:prSet presAssocID="{C13B441F-42AD-419B-917C-76C9D8370957}" presName="desTx" presStyleLbl="alignAccFollowNode1" presStyleIdx="0" presStyleCnt="2">
        <dgm:presLayoutVars>
          <dgm:bulletEnabled val="1"/>
        </dgm:presLayoutVars>
      </dgm:prSet>
      <dgm:spPr/>
    </dgm:pt>
    <dgm:pt modelId="{2D0A77FE-2CF9-445E-96AD-4D8B3A18AC00}" type="pres">
      <dgm:prSet presAssocID="{0BDF7F61-CF7A-4464-AF3F-7B80E7BB04E4}" presName="space" presStyleCnt="0"/>
      <dgm:spPr/>
    </dgm:pt>
    <dgm:pt modelId="{21F3D251-795F-46FB-87CD-785ACBD8B2AC}" type="pres">
      <dgm:prSet presAssocID="{512F1836-E79B-4C46-B6EF-5A5D13BC329A}" presName="composite" presStyleCnt="0"/>
      <dgm:spPr/>
    </dgm:pt>
    <dgm:pt modelId="{40A4A8AA-BDD4-4FC0-8043-F49458F4CCDF}" type="pres">
      <dgm:prSet presAssocID="{512F1836-E79B-4C46-B6EF-5A5D13BC329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1F28154-32A5-4BEC-8384-6C1A4CCC1CF7}" type="pres">
      <dgm:prSet presAssocID="{512F1836-E79B-4C46-B6EF-5A5D13BC329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4D7F009-F65D-442B-A5CB-E3DF373A7B74}" srcId="{54AAC24B-BD84-49C6-9F33-56DC17471679}" destId="{512F1836-E79B-4C46-B6EF-5A5D13BC329A}" srcOrd="1" destOrd="0" parTransId="{C2A95724-2E9B-4E4C-9231-836AFE5489CD}" sibTransId="{FACDB523-03BA-4080-BEE7-B74A1D33EBCB}"/>
    <dgm:cxn modelId="{3BB9C423-8C03-4364-9D65-374995C10FB6}" type="presOf" srcId="{C47ABAA4-6D53-4637-96AA-1D4FF27B61A3}" destId="{41F28154-32A5-4BEC-8384-6C1A4CCC1CF7}" srcOrd="0" destOrd="2" presId="urn:microsoft.com/office/officeart/2005/8/layout/hList1"/>
    <dgm:cxn modelId="{A5BEFC33-4EF3-4A2B-B071-9C0AB8ABD40C}" type="presOf" srcId="{B8E0BC34-641B-4A4E-A715-B91C5052AE27}" destId="{4B0FF8E6-4E7D-4143-81C3-77550570D275}" srcOrd="0" destOrd="3" presId="urn:microsoft.com/office/officeart/2005/8/layout/hList1"/>
    <dgm:cxn modelId="{349BB83A-E03D-4029-A9E7-F91AA067C488}" type="presOf" srcId="{C13B441F-42AD-419B-917C-76C9D8370957}" destId="{ADEC8257-5DED-407A-86CD-ADA1E39D3B5D}" srcOrd="0" destOrd="0" presId="urn:microsoft.com/office/officeart/2005/8/layout/hList1"/>
    <dgm:cxn modelId="{FDD7DF3F-308F-4676-84AF-B852EB4B40CC}" srcId="{512F1836-E79B-4C46-B6EF-5A5D13BC329A}" destId="{A1524DD1-50C8-46A8-86BF-C1389F9D3053}" srcOrd="0" destOrd="0" parTransId="{3625F1A3-DC31-48D4-83E7-7BE2BAC57765}" sibTransId="{DB81672E-44FD-43AA-8FA7-CFD9583B73F8}"/>
    <dgm:cxn modelId="{29F30B61-5CCE-4974-B5EA-BCD1FF75D776}" srcId="{512F1836-E79B-4C46-B6EF-5A5D13BC329A}" destId="{63462FA5-9949-422C-B820-229B6BE7924C}" srcOrd="1" destOrd="0" parTransId="{DED546C6-75FB-4B68-A016-3FE03E4206BC}" sibTransId="{849C2E2D-FA56-4D5B-B7C7-B4AAC35684D5}"/>
    <dgm:cxn modelId="{8629F161-6411-463B-ABD2-70CFEF64B247}" type="presOf" srcId="{1E04A07A-7AE7-41F8-8660-2E68D57E505F}" destId="{4B0FF8E6-4E7D-4143-81C3-77550570D275}" srcOrd="0" destOrd="2" presId="urn:microsoft.com/office/officeart/2005/8/layout/hList1"/>
    <dgm:cxn modelId="{4121E669-1F99-4154-8876-1C6E140C7FB7}" type="presOf" srcId="{63462FA5-9949-422C-B820-229B6BE7924C}" destId="{41F28154-32A5-4BEC-8384-6C1A4CCC1CF7}" srcOrd="0" destOrd="1" presId="urn:microsoft.com/office/officeart/2005/8/layout/hList1"/>
    <dgm:cxn modelId="{DCBBB35A-C86B-444A-9498-39A549FA9396}" type="presOf" srcId="{A1524DD1-50C8-46A8-86BF-C1389F9D3053}" destId="{41F28154-32A5-4BEC-8384-6C1A4CCC1CF7}" srcOrd="0" destOrd="0" presId="urn:microsoft.com/office/officeart/2005/8/layout/hList1"/>
    <dgm:cxn modelId="{36A0D387-5B8E-4B4E-9585-CA6D95811381}" srcId="{C13B441F-42AD-419B-917C-76C9D8370957}" destId="{1E04A07A-7AE7-41F8-8660-2E68D57E505F}" srcOrd="2" destOrd="0" parTransId="{D31662B4-0F8D-485B-9F1D-4B627A503C0A}" sibTransId="{A6780936-31D1-4924-9A95-AB3AC3D0EA13}"/>
    <dgm:cxn modelId="{E68A3A8F-A2CA-4461-90AE-93C9D6FCA847}" srcId="{54AAC24B-BD84-49C6-9F33-56DC17471679}" destId="{C13B441F-42AD-419B-917C-76C9D8370957}" srcOrd="0" destOrd="0" parTransId="{F7AC056F-6246-424E-8F06-44240F1A2FC9}" sibTransId="{0BDF7F61-CF7A-4464-AF3F-7B80E7BB04E4}"/>
    <dgm:cxn modelId="{1C89F69B-C79A-497E-BBBD-DD9FC90DA854}" srcId="{C13B441F-42AD-419B-917C-76C9D8370957}" destId="{C4ADB5EC-CB6C-4C89-8C36-60119C09142E}" srcOrd="1" destOrd="0" parTransId="{E9A012DD-E94F-42D0-A3C5-AD7FB4AE0F9C}" sibTransId="{1262554E-EFC4-45C5-9ED6-ED0FD0419DAA}"/>
    <dgm:cxn modelId="{52A0F39E-CC31-42C6-856E-9EBF2C4E75D1}" srcId="{C13B441F-42AD-419B-917C-76C9D8370957}" destId="{62F2E48A-02EF-4FC1-9E46-D616B0493A67}" srcOrd="0" destOrd="0" parTransId="{20C15B84-0DAD-4470-B86F-9F150F0EFF09}" sibTransId="{6432DAFC-2D5D-4315-8A12-CA3C4450EDFB}"/>
    <dgm:cxn modelId="{C35758AA-A8E5-4C70-89D5-36C938137B1D}" srcId="{512F1836-E79B-4C46-B6EF-5A5D13BC329A}" destId="{C47ABAA4-6D53-4637-96AA-1D4FF27B61A3}" srcOrd="2" destOrd="0" parTransId="{5D0E0726-2054-416D-8EF6-4B12FE7603D6}" sibTransId="{48719A54-DEFE-4B75-A990-7DC79731D722}"/>
    <dgm:cxn modelId="{830D87B0-4BD8-4535-BA23-AE52BFBF9D4B}" srcId="{C13B441F-42AD-419B-917C-76C9D8370957}" destId="{B8E0BC34-641B-4A4E-A715-B91C5052AE27}" srcOrd="3" destOrd="0" parTransId="{676478D6-E263-41CE-BD2B-989FFBEAB3B2}" sibTransId="{CFD9E07C-A897-4874-BDBD-1F077A6CAA68}"/>
    <dgm:cxn modelId="{A6F974B2-8DF0-4C44-B5A6-50DED32E8CF5}" type="presOf" srcId="{62F2E48A-02EF-4FC1-9E46-D616B0493A67}" destId="{4B0FF8E6-4E7D-4143-81C3-77550570D275}" srcOrd="0" destOrd="0" presId="urn:microsoft.com/office/officeart/2005/8/layout/hList1"/>
    <dgm:cxn modelId="{763BA9BF-022F-46FF-8C94-A7DB7C3512E1}" type="presOf" srcId="{512F1836-E79B-4C46-B6EF-5A5D13BC329A}" destId="{40A4A8AA-BDD4-4FC0-8043-F49458F4CCDF}" srcOrd="0" destOrd="0" presId="urn:microsoft.com/office/officeart/2005/8/layout/hList1"/>
    <dgm:cxn modelId="{C53AF5C5-F8F0-4A24-AFED-870EF8B1B9EB}" type="presOf" srcId="{C4ADB5EC-CB6C-4C89-8C36-60119C09142E}" destId="{4B0FF8E6-4E7D-4143-81C3-77550570D275}" srcOrd="0" destOrd="1" presId="urn:microsoft.com/office/officeart/2005/8/layout/hList1"/>
    <dgm:cxn modelId="{937FE8CC-941B-4145-AA89-C90A0BDF563C}" type="presOf" srcId="{54AAC24B-BD84-49C6-9F33-56DC17471679}" destId="{545BD168-29C0-4B0B-B5E4-6A5B9F9EB8A2}" srcOrd="0" destOrd="0" presId="urn:microsoft.com/office/officeart/2005/8/layout/hList1"/>
    <dgm:cxn modelId="{9FC14500-9043-44DB-9CD2-5E909D460C0B}" type="presParOf" srcId="{545BD168-29C0-4B0B-B5E4-6A5B9F9EB8A2}" destId="{41A42102-F822-468A-A076-8B014DEC08B7}" srcOrd="0" destOrd="0" presId="urn:microsoft.com/office/officeart/2005/8/layout/hList1"/>
    <dgm:cxn modelId="{280CE456-EC78-4CC0-904A-9A8EF2868D80}" type="presParOf" srcId="{41A42102-F822-468A-A076-8B014DEC08B7}" destId="{ADEC8257-5DED-407A-86CD-ADA1E39D3B5D}" srcOrd="0" destOrd="0" presId="urn:microsoft.com/office/officeart/2005/8/layout/hList1"/>
    <dgm:cxn modelId="{9887798E-54A0-4B91-8D20-31D2371A4CFF}" type="presParOf" srcId="{41A42102-F822-468A-A076-8B014DEC08B7}" destId="{4B0FF8E6-4E7D-4143-81C3-77550570D275}" srcOrd="1" destOrd="0" presId="urn:microsoft.com/office/officeart/2005/8/layout/hList1"/>
    <dgm:cxn modelId="{4F9164A5-F8CD-4891-BD6B-1398C1FF2B18}" type="presParOf" srcId="{545BD168-29C0-4B0B-B5E4-6A5B9F9EB8A2}" destId="{2D0A77FE-2CF9-445E-96AD-4D8B3A18AC00}" srcOrd="1" destOrd="0" presId="urn:microsoft.com/office/officeart/2005/8/layout/hList1"/>
    <dgm:cxn modelId="{A5936C00-1E33-4822-BC1C-D2B09CFD15ED}" type="presParOf" srcId="{545BD168-29C0-4B0B-B5E4-6A5B9F9EB8A2}" destId="{21F3D251-795F-46FB-87CD-785ACBD8B2AC}" srcOrd="2" destOrd="0" presId="urn:microsoft.com/office/officeart/2005/8/layout/hList1"/>
    <dgm:cxn modelId="{6B362135-EF34-43A6-A3EE-F2BCBD86A728}" type="presParOf" srcId="{21F3D251-795F-46FB-87CD-785ACBD8B2AC}" destId="{40A4A8AA-BDD4-4FC0-8043-F49458F4CCDF}" srcOrd="0" destOrd="0" presId="urn:microsoft.com/office/officeart/2005/8/layout/hList1"/>
    <dgm:cxn modelId="{AE88180B-EC0C-41F1-8BC8-23E04752343A}" type="presParOf" srcId="{21F3D251-795F-46FB-87CD-785ACBD8B2AC}" destId="{41F28154-32A5-4BEC-8384-6C1A4CCC1C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AA6435-ADF0-4010-82CB-A32691E6C67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EC6C488-7A60-49D0-B0CD-341C525AB1E9}">
      <dgm:prSet phldrT="[Tekst]"/>
      <dgm:spPr/>
      <dgm:t>
        <a:bodyPr/>
        <a:lstStyle/>
        <a:p>
          <a:r>
            <a:rPr lang="nl-NL" dirty="0"/>
            <a:t>kwetsbaar voor (seksueel ) grensoverschrijdend gedrag</a:t>
          </a:r>
        </a:p>
      </dgm:t>
    </dgm:pt>
    <dgm:pt modelId="{9013EF2F-E2DD-4EFD-85A8-EFED834A9F03}" type="parTrans" cxnId="{0765A8EE-908E-462D-93C5-ED096D0B697C}">
      <dgm:prSet/>
      <dgm:spPr/>
      <dgm:t>
        <a:bodyPr/>
        <a:lstStyle/>
        <a:p>
          <a:endParaRPr lang="nl-NL"/>
        </a:p>
      </dgm:t>
    </dgm:pt>
    <dgm:pt modelId="{BD98F7D4-8AF2-46A8-9DDE-56E37B8ACC6E}" type="sibTrans" cxnId="{0765A8EE-908E-462D-93C5-ED096D0B697C}">
      <dgm:prSet/>
      <dgm:spPr/>
      <dgm:t>
        <a:bodyPr/>
        <a:lstStyle/>
        <a:p>
          <a:endParaRPr lang="nl-NL"/>
        </a:p>
      </dgm:t>
    </dgm:pt>
    <dgm:pt modelId="{2530313A-246F-4C57-A6C2-AB36E7F7CD0E}">
      <dgm:prSet phldrT="[Tekst]"/>
      <dgm:spPr/>
      <dgm:t>
        <a:bodyPr/>
        <a:lstStyle/>
        <a:p>
          <a:r>
            <a:rPr lang="nl-NL" dirty="0"/>
            <a:t>trauma</a:t>
          </a:r>
        </a:p>
      </dgm:t>
    </dgm:pt>
    <dgm:pt modelId="{BD3DAA39-FEA1-435F-9748-045BF95B32D9}" type="parTrans" cxnId="{2EFA73EC-9E5E-4A16-A652-81CAA0DEF264}">
      <dgm:prSet/>
      <dgm:spPr/>
      <dgm:t>
        <a:bodyPr/>
        <a:lstStyle/>
        <a:p>
          <a:endParaRPr lang="nl-NL"/>
        </a:p>
      </dgm:t>
    </dgm:pt>
    <dgm:pt modelId="{88801019-E130-4036-BF53-187039AFB2E0}" type="sibTrans" cxnId="{2EFA73EC-9E5E-4A16-A652-81CAA0DEF264}">
      <dgm:prSet/>
      <dgm:spPr/>
      <dgm:t>
        <a:bodyPr/>
        <a:lstStyle/>
        <a:p>
          <a:endParaRPr lang="nl-NL"/>
        </a:p>
      </dgm:t>
    </dgm:pt>
    <dgm:pt modelId="{E6F2867E-E439-481D-AA5C-5D55588F1215}">
      <dgm:prSet phldrT="[Tekst]"/>
      <dgm:spPr/>
      <dgm:t>
        <a:bodyPr/>
        <a:lstStyle/>
        <a:p>
          <a:r>
            <a:rPr lang="nl-NL" dirty="0"/>
            <a:t>vrouwen</a:t>
          </a:r>
        </a:p>
      </dgm:t>
    </dgm:pt>
    <dgm:pt modelId="{FE74AD22-B256-452C-857D-C880C490CA0C}" type="parTrans" cxnId="{C69D9DCF-1F37-43EB-85FD-140B63D12C43}">
      <dgm:prSet/>
      <dgm:spPr/>
      <dgm:t>
        <a:bodyPr/>
        <a:lstStyle/>
        <a:p>
          <a:endParaRPr lang="nl-NL"/>
        </a:p>
      </dgm:t>
    </dgm:pt>
    <dgm:pt modelId="{4556854A-7149-4315-855D-66BF6460A069}" type="sibTrans" cxnId="{C69D9DCF-1F37-43EB-85FD-140B63D12C43}">
      <dgm:prSet/>
      <dgm:spPr/>
      <dgm:t>
        <a:bodyPr/>
        <a:lstStyle/>
        <a:p>
          <a:endParaRPr lang="nl-NL"/>
        </a:p>
      </dgm:t>
    </dgm:pt>
    <dgm:pt modelId="{D91B8470-AECC-4E22-B797-7DB19CCD067C}">
      <dgm:prSet phldrT="[Tekst]"/>
      <dgm:spPr/>
      <dgm:t>
        <a:bodyPr/>
        <a:lstStyle/>
        <a:p>
          <a:r>
            <a:rPr lang="nl-NL" dirty="0"/>
            <a:t>sociaal economische status</a:t>
          </a:r>
        </a:p>
      </dgm:t>
    </dgm:pt>
    <dgm:pt modelId="{17295F5A-710C-4DCA-83AB-0D8FC32833F7}" type="parTrans" cxnId="{C6E1998C-83DA-4812-9732-C5F7A7349010}">
      <dgm:prSet/>
      <dgm:spPr/>
      <dgm:t>
        <a:bodyPr/>
        <a:lstStyle/>
        <a:p>
          <a:endParaRPr lang="nl-NL"/>
        </a:p>
      </dgm:t>
    </dgm:pt>
    <dgm:pt modelId="{34190E5B-7F5C-4F30-AB9F-70173D5E1E3E}" type="sibTrans" cxnId="{C6E1998C-83DA-4812-9732-C5F7A7349010}">
      <dgm:prSet/>
      <dgm:spPr/>
      <dgm:t>
        <a:bodyPr/>
        <a:lstStyle/>
        <a:p>
          <a:endParaRPr lang="nl-NL"/>
        </a:p>
      </dgm:t>
    </dgm:pt>
    <dgm:pt modelId="{AAAF1661-D294-4D33-B929-1ABBFC8FE533}">
      <dgm:prSet phldrT="[Tekst]"/>
      <dgm:spPr/>
      <dgm:t>
        <a:bodyPr/>
        <a:lstStyle/>
        <a:p>
          <a:r>
            <a:rPr lang="nl-NL"/>
            <a:t>taal</a:t>
          </a:r>
          <a:endParaRPr lang="nl-NL" dirty="0"/>
        </a:p>
      </dgm:t>
    </dgm:pt>
    <dgm:pt modelId="{F89340E0-4B1F-4171-9287-7F81F4FFCD96}" type="parTrans" cxnId="{BD1A0BFF-55FF-4007-BA5A-CB894C5784CE}">
      <dgm:prSet/>
      <dgm:spPr/>
      <dgm:t>
        <a:bodyPr/>
        <a:lstStyle/>
        <a:p>
          <a:endParaRPr lang="nl-NL"/>
        </a:p>
      </dgm:t>
    </dgm:pt>
    <dgm:pt modelId="{700B4252-C5C8-4437-BAEB-5DF2E1B3DE71}" type="sibTrans" cxnId="{BD1A0BFF-55FF-4007-BA5A-CB894C5784CE}">
      <dgm:prSet/>
      <dgm:spPr/>
      <dgm:t>
        <a:bodyPr/>
        <a:lstStyle/>
        <a:p>
          <a:endParaRPr lang="nl-NL"/>
        </a:p>
      </dgm:t>
    </dgm:pt>
    <dgm:pt modelId="{05CED399-60BB-4EEE-A839-4643F60166DC}" type="pres">
      <dgm:prSet presAssocID="{FEAA6435-ADF0-4010-82CB-A32691E6C675}" presName="composite" presStyleCnt="0">
        <dgm:presLayoutVars>
          <dgm:chMax val="1"/>
          <dgm:dir/>
          <dgm:resizeHandles val="exact"/>
        </dgm:presLayoutVars>
      </dgm:prSet>
      <dgm:spPr/>
    </dgm:pt>
    <dgm:pt modelId="{14D7415E-60D5-4628-AF31-4C07364E411A}" type="pres">
      <dgm:prSet presAssocID="{FEAA6435-ADF0-4010-82CB-A32691E6C675}" presName="radial" presStyleCnt="0">
        <dgm:presLayoutVars>
          <dgm:animLvl val="ctr"/>
        </dgm:presLayoutVars>
      </dgm:prSet>
      <dgm:spPr/>
    </dgm:pt>
    <dgm:pt modelId="{70802633-67D5-42BB-8A09-7D7293B4D20E}" type="pres">
      <dgm:prSet presAssocID="{3EC6C488-7A60-49D0-B0CD-341C525AB1E9}" presName="centerShape" presStyleLbl="vennNode1" presStyleIdx="0" presStyleCnt="5"/>
      <dgm:spPr/>
    </dgm:pt>
    <dgm:pt modelId="{61204D6F-36A7-49BD-A760-DC7C0FCA7B49}" type="pres">
      <dgm:prSet presAssocID="{AAAF1661-D294-4D33-B929-1ABBFC8FE533}" presName="node" presStyleLbl="vennNode1" presStyleIdx="1" presStyleCnt="5">
        <dgm:presLayoutVars>
          <dgm:bulletEnabled val="1"/>
        </dgm:presLayoutVars>
      </dgm:prSet>
      <dgm:spPr/>
    </dgm:pt>
    <dgm:pt modelId="{078E5669-60AD-4B8B-97FD-BA1571EFF239}" type="pres">
      <dgm:prSet presAssocID="{2530313A-246F-4C57-A6C2-AB36E7F7CD0E}" presName="node" presStyleLbl="vennNode1" presStyleIdx="2" presStyleCnt="5">
        <dgm:presLayoutVars>
          <dgm:bulletEnabled val="1"/>
        </dgm:presLayoutVars>
      </dgm:prSet>
      <dgm:spPr/>
    </dgm:pt>
    <dgm:pt modelId="{61950ED5-F51C-4904-AA69-FA5B2D7D63B3}" type="pres">
      <dgm:prSet presAssocID="{E6F2867E-E439-481D-AA5C-5D55588F1215}" presName="node" presStyleLbl="vennNode1" presStyleIdx="3" presStyleCnt="5">
        <dgm:presLayoutVars>
          <dgm:bulletEnabled val="1"/>
        </dgm:presLayoutVars>
      </dgm:prSet>
      <dgm:spPr/>
    </dgm:pt>
    <dgm:pt modelId="{22344F43-3D33-4A7D-8CE8-1D9DABFC93D6}" type="pres">
      <dgm:prSet presAssocID="{D91B8470-AECC-4E22-B797-7DB19CCD067C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1C8C1913-34EC-49C1-BF95-88C6B859F4BA}" type="presOf" srcId="{FEAA6435-ADF0-4010-82CB-A32691E6C675}" destId="{05CED399-60BB-4EEE-A839-4643F60166DC}" srcOrd="0" destOrd="0" presId="urn:microsoft.com/office/officeart/2005/8/layout/radial3"/>
    <dgm:cxn modelId="{3D21F442-40CF-4E23-BF40-64327F97236F}" type="presOf" srcId="{3EC6C488-7A60-49D0-B0CD-341C525AB1E9}" destId="{70802633-67D5-42BB-8A09-7D7293B4D20E}" srcOrd="0" destOrd="0" presId="urn:microsoft.com/office/officeart/2005/8/layout/radial3"/>
    <dgm:cxn modelId="{C6E1998C-83DA-4812-9732-C5F7A7349010}" srcId="{3EC6C488-7A60-49D0-B0CD-341C525AB1E9}" destId="{D91B8470-AECC-4E22-B797-7DB19CCD067C}" srcOrd="3" destOrd="0" parTransId="{17295F5A-710C-4DCA-83AB-0D8FC32833F7}" sibTransId="{34190E5B-7F5C-4F30-AB9F-70173D5E1E3E}"/>
    <dgm:cxn modelId="{A8029F8D-5D76-46C1-A280-F6BE7D3F2424}" type="presOf" srcId="{D91B8470-AECC-4E22-B797-7DB19CCD067C}" destId="{22344F43-3D33-4A7D-8CE8-1D9DABFC93D6}" srcOrd="0" destOrd="0" presId="urn:microsoft.com/office/officeart/2005/8/layout/radial3"/>
    <dgm:cxn modelId="{D484DEBC-1DC5-460E-A1C1-71FB30ADD9E5}" type="presOf" srcId="{E6F2867E-E439-481D-AA5C-5D55588F1215}" destId="{61950ED5-F51C-4904-AA69-FA5B2D7D63B3}" srcOrd="0" destOrd="0" presId="urn:microsoft.com/office/officeart/2005/8/layout/radial3"/>
    <dgm:cxn modelId="{C69D9DCF-1F37-43EB-85FD-140B63D12C43}" srcId="{3EC6C488-7A60-49D0-B0CD-341C525AB1E9}" destId="{E6F2867E-E439-481D-AA5C-5D55588F1215}" srcOrd="2" destOrd="0" parTransId="{FE74AD22-B256-452C-857D-C880C490CA0C}" sibTransId="{4556854A-7149-4315-855D-66BF6460A069}"/>
    <dgm:cxn modelId="{BBA2CCD7-3DEB-4DAE-90FF-4D7B89BC5F54}" type="presOf" srcId="{AAAF1661-D294-4D33-B929-1ABBFC8FE533}" destId="{61204D6F-36A7-49BD-A760-DC7C0FCA7B49}" srcOrd="0" destOrd="0" presId="urn:microsoft.com/office/officeart/2005/8/layout/radial3"/>
    <dgm:cxn modelId="{2EFA73EC-9E5E-4A16-A652-81CAA0DEF264}" srcId="{3EC6C488-7A60-49D0-B0CD-341C525AB1E9}" destId="{2530313A-246F-4C57-A6C2-AB36E7F7CD0E}" srcOrd="1" destOrd="0" parTransId="{BD3DAA39-FEA1-435F-9748-045BF95B32D9}" sibTransId="{88801019-E130-4036-BF53-187039AFB2E0}"/>
    <dgm:cxn modelId="{0765A8EE-908E-462D-93C5-ED096D0B697C}" srcId="{FEAA6435-ADF0-4010-82CB-A32691E6C675}" destId="{3EC6C488-7A60-49D0-B0CD-341C525AB1E9}" srcOrd="0" destOrd="0" parTransId="{9013EF2F-E2DD-4EFD-85A8-EFED834A9F03}" sibTransId="{BD98F7D4-8AF2-46A8-9DDE-56E37B8ACC6E}"/>
    <dgm:cxn modelId="{EC09DCF8-5411-4FC9-B97D-85654D3DF817}" type="presOf" srcId="{2530313A-246F-4C57-A6C2-AB36E7F7CD0E}" destId="{078E5669-60AD-4B8B-97FD-BA1571EFF239}" srcOrd="0" destOrd="0" presId="urn:microsoft.com/office/officeart/2005/8/layout/radial3"/>
    <dgm:cxn modelId="{BD1A0BFF-55FF-4007-BA5A-CB894C5784CE}" srcId="{3EC6C488-7A60-49D0-B0CD-341C525AB1E9}" destId="{AAAF1661-D294-4D33-B929-1ABBFC8FE533}" srcOrd="0" destOrd="0" parTransId="{F89340E0-4B1F-4171-9287-7F81F4FFCD96}" sibTransId="{700B4252-C5C8-4437-BAEB-5DF2E1B3DE71}"/>
    <dgm:cxn modelId="{3BE30F62-BAA0-485A-8FBA-29A667EBF3C9}" type="presParOf" srcId="{05CED399-60BB-4EEE-A839-4643F60166DC}" destId="{14D7415E-60D5-4628-AF31-4C07364E411A}" srcOrd="0" destOrd="0" presId="urn:microsoft.com/office/officeart/2005/8/layout/radial3"/>
    <dgm:cxn modelId="{A1A95E59-CAFE-4879-B92D-A807A492BFAA}" type="presParOf" srcId="{14D7415E-60D5-4628-AF31-4C07364E411A}" destId="{70802633-67D5-42BB-8A09-7D7293B4D20E}" srcOrd="0" destOrd="0" presId="urn:microsoft.com/office/officeart/2005/8/layout/radial3"/>
    <dgm:cxn modelId="{2B175DB6-0A73-4243-992F-104CE40EF15B}" type="presParOf" srcId="{14D7415E-60D5-4628-AF31-4C07364E411A}" destId="{61204D6F-36A7-49BD-A760-DC7C0FCA7B49}" srcOrd="1" destOrd="0" presId="urn:microsoft.com/office/officeart/2005/8/layout/radial3"/>
    <dgm:cxn modelId="{43124C0E-D9BC-4278-A95E-BACE16F5AA63}" type="presParOf" srcId="{14D7415E-60D5-4628-AF31-4C07364E411A}" destId="{078E5669-60AD-4B8B-97FD-BA1571EFF239}" srcOrd="2" destOrd="0" presId="urn:microsoft.com/office/officeart/2005/8/layout/radial3"/>
    <dgm:cxn modelId="{6C249CE8-D344-4DE7-B0FD-A6034BACB606}" type="presParOf" srcId="{14D7415E-60D5-4628-AF31-4C07364E411A}" destId="{61950ED5-F51C-4904-AA69-FA5B2D7D63B3}" srcOrd="3" destOrd="0" presId="urn:microsoft.com/office/officeart/2005/8/layout/radial3"/>
    <dgm:cxn modelId="{626756DC-1877-4551-9851-9FAC8B6CC109}" type="presParOf" srcId="{14D7415E-60D5-4628-AF31-4C07364E411A}" destId="{22344F43-3D33-4A7D-8CE8-1D9DABFC93D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BB8C32-C46A-482D-99ED-B4B2F61842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EB365E-0D95-4AC5-A34E-4920BDB7B8D6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l.m.e.menenti@rcgog.nl</a:t>
          </a:r>
          <a:endParaRPr lang="en-US"/>
        </a:p>
      </dgm:t>
    </dgm:pt>
    <dgm:pt modelId="{74767D67-E55D-4176-8243-783DF37C2757}" type="parTrans" cxnId="{70FFEB11-B752-40EA-A449-585FA69F3A19}">
      <dgm:prSet/>
      <dgm:spPr/>
      <dgm:t>
        <a:bodyPr/>
        <a:lstStyle/>
        <a:p>
          <a:endParaRPr lang="en-US"/>
        </a:p>
      </dgm:t>
    </dgm:pt>
    <dgm:pt modelId="{3D276645-0DC5-4011-835D-DDFBA43B696D}" type="sibTrans" cxnId="{70FFEB11-B752-40EA-A449-585FA69F3A19}">
      <dgm:prSet/>
      <dgm:spPr/>
      <dgm:t>
        <a:bodyPr/>
        <a:lstStyle/>
        <a:p>
          <a:endParaRPr lang="en-US"/>
        </a:p>
      </dgm:t>
    </dgm:pt>
    <dgm:pt modelId="{B53288C6-5983-4CF5-9AE4-DB0D94EAD635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www.rcgog.nl</a:t>
          </a:r>
          <a:r>
            <a:rPr lang="en-US"/>
            <a:t> </a:t>
          </a:r>
        </a:p>
      </dgm:t>
    </dgm:pt>
    <dgm:pt modelId="{ABBD7B6A-6F85-4D22-A91A-3E8653401AC8}" type="parTrans" cxnId="{0C4CD168-9951-4493-B6D6-4498F61106C7}">
      <dgm:prSet/>
      <dgm:spPr/>
      <dgm:t>
        <a:bodyPr/>
        <a:lstStyle/>
        <a:p>
          <a:endParaRPr lang="en-US"/>
        </a:p>
      </dgm:t>
    </dgm:pt>
    <dgm:pt modelId="{2FA8C292-3E91-46C4-B04E-23AEB29F6334}" type="sibTrans" cxnId="{0C4CD168-9951-4493-B6D6-4498F61106C7}">
      <dgm:prSet/>
      <dgm:spPr/>
      <dgm:t>
        <a:bodyPr/>
        <a:lstStyle/>
        <a:p>
          <a:endParaRPr lang="en-US"/>
        </a:p>
      </dgm:t>
    </dgm:pt>
    <dgm:pt modelId="{7E0D71BA-D3D1-45A5-8DDB-5FB7AC86BB23}" type="pres">
      <dgm:prSet presAssocID="{0CBB8C32-C46A-482D-99ED-B4B2F618424F}" presName="root" presStyleCnt="0">
        <dgm:presLayoutVars>
          <dgm:dir/>
          <dgm:resizeHandles val="exact"/>
        </dgm:presLayoutVars>
      </dgm:prSet>
      <dgm:spPr/>
    </dgm:pt>
    <dgm:pt modelId="{84CB8BFF-119D-471B-B266-FAACCCE1DD95}" type="pres">
      <dgm:prSet presAssocID="{11EB365E-0D95-4AC5-A34E-4920BDB7B8D6}" presName="compNode" presStyleCnt="0"/>
      <dgm:spPr/>
    </dgm:pt>
    <dgm:pt modelId="{89F77165-2FD2-4981-96EA-167DEACF5F5F}" type="pres">
      <dgm:prSet presAssocID="{11EB365E-0D95-4AC5-A34E-4920BDB7B8D6}" presName="bgRect" presStyleLbl="bgShp" presStyleIdx="0" presStyleCnt="2"/>
      <dgm:spPr/>
    </dgm:pt>
    <dgm:pt modelId="{3804C553-2889-4CDA-80FA-D0C2026E0D55}" type="pres">
      <dgm:prSet presAssocID="{11EB365E-0D95-4AC5-A34E-4920BDB7B8D6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5013442C-021F-44AD-91F9-3F63281D3B72}" type="pres">
      <dgm:prSet presAssocID="{11EB365E-0D95-4AC5-A34E-4920BDB7B8D6}" presName="spaceRect" presStyleCnt="0"/>
      <dgm:spPr/>
    </dgm:pt>
    <dgm:pt modelId="{DB3ADA1E-3D8B-4935-9129-182EF763C5A7}" type="pres">
      <dgm:prSet presAssocID="{11EB365E-0D95-4AC5-A34E-4920BDB7B8D6}" presName="parTx" presStyleLbl="revTx" presStyleIdx="0" presStyleCnt="2">
        <dgm:presLayoutVars>
          <dgm:chMax val="0"/>
          <dgm:chPref val="0"/>
        </dgm:presLayoutVars>
      </dgm:prSet>
      <dgm:spPr/>
    </dgm:pt>
    <dgm:pt modelId="{3C473608-C34E-48BA-BEE9-19D9073327C1}" type="pres">
      <dgm:prSet presAssocID="{3D276645-0DC5-4011-835D-DDFBA43B696D}" presName="sibTrans" presStyleCnt="0"/>
      <dgm:spPr/>
    </dgm:pt>
    <dgm:pt modelId="{F9F81934-2C9C-47D7-B1BC-6B114D7F2653}" type="pres">
      <dgm:prSet presAssocID="{B53288C6-5983-4CF5-9AE4-DB0D94EAD635}" presName="compNode" presStyleCnt="0"/>
      <dgm:spPr/>
    </dgm:pt>
    <dgm:pt modelId="{B9F52FDE-BBE5-4E33-8696-59C0FFA6691C}" type="pres">
      <dgm:prSet presAssocID="{B53288C6-5983-4CF5-9AE4-DB0D94EAD635}" presName="bgRect" presStyleLbl="bgShp" presStyleIdx="1" presStyleCnt="2"/>
      <dgm:spPr/>
    </dgm:pt>
    <dgm:pt modelId="{8984D574-DBF4-4C87-B550-3E92D3A0FB04}" type="pres">
      <dgm:prSet presAssocID="{B53288C6-5983-4CF5-9AE4-DB0D94EAD635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2EE1427-EB96-47A8-9200-D306CCE41B5C}" type="pres">
      <dgm:prSet presAssocID="{B53288C6-5983-4CF5-9AE4-DB0D94EAD635}" presName="spaceRect" presStyleCnt="0"/>
      <dgm:spPr/>
    </dgm:pt>
    <dgm:pt modelId="{58F16CB0-1177-4611-85EB-1C7DDD75A62B}" type="pres">
      <dgm:prSet presAssocID="{B53288C6-5983-4CF5-9AE4-DB0D94EAD63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0FFEB11-B752-40EA-A449-585FA69F3A19}" srcId="{0CBB8C32-C46A-482D-99ED-B4B2F618424F}" destId="{11EB365E-0D95-4AC5-A34E-4920BDB7B8D6}" srcOrd="0" destOrd="0" parTransId="{74767D67-E55D-4176-8243-783DF37C2757}" sibTransId="{3D276645-0DC5-4011-835D-DDFBA43B696D}"/>
    <dgm:cxn modelId="{0C4CD168-9951-4493-B6D6-4498F61106C7}" srcId="{0CBB8C32-C46A-482D-99ED-B4B2F618424F}" destId="{B53288C6-5983-4CF5-9AE4-DB0D94EAD635}" srcOrd="1" destOrd="0" parTransId="{ABBD7B6A-6F85-4D22-A91A-3E8653401AC8}" sibTransId="{2FA8C292-3E91-46C4-B04E-23AEB29F6334}"/>
    <dgm:cxn modelId="{CA11F384-63CB-4407-B64A-CC8BC293EB12}" type="presOf" srcId="{11EB365E-0D95-4AC5-A34E-4920BDB7B8D6}" destId="{DB3ADA1E-3D8B-4935-9129-182EF763C5A7}" srcOrd="0" destOrd="0" presId="urn:microsoft.com/office/officeart/2018/2/layout/IconVerticalSolidList"/>
    <dgm:cxn modelId="{BCD1C6B5-BA9C-45B5-A0AE-F4C6C8084EE6}" type="presOf" srcId="{0CBB8C32-C46A-482D-99ED-B4B2F618424F}" destId="{7E0D71BA-D3D1-45A5-8DDB-5FB7AC86BB23}" srcOrd="0" destOrd="0" presId="urn:microsoft.com/office/officeart/2018/2/layout/IconVerticalSolidList"/>
    <dgm:cxn modelId="{F595BEF7-F76E-4FEF-B20E-5EB2273D1A60}" type="presOf" srcId="{B53288C6-5983-4CF5-9AE4-DB0D94EAD635}" destId="{58F16CB0-1177-4611-85EB-1C7DDD75A62B}" srcOrd="0" destOrd="0" presId="urn:microsoft.com/office/officeart/2018/2/layout/IconVerticalSolidList"/>
    <dgm:cxn modelId="{06424819-321C-4058-9287-8497C7299515}" type="presParOf" srcId="{7E0D71BA-D3D1-45A5-8DDB-5FB7AC86BB23}" destId="{84CB8BFF-119D-471B-B266-FAACCCE1DD95}" srcOrd="0" destOrd="0" presId="urn:microsoft.com/office/officeart/2018/2/layout/IconVerticalSolidList"/>
    <dgm:cxn modelId="{D25AA4B4-5697-4D01-98E4-527CD84DA423}" type="presParOf" srcId="{84CB8BFF-119D-471B-B266-FAACCCE1DD95}" destId="{89F77165-2FD2-4981-96EA-167DEACF5F5F}" srcOrd="0" destOrd="0" presId="urn:microsoft.com/office/officeart/2018/2/layout/IconVerticalSolidList"/>
    <dgm:cxn modelId="{EA509483-5611-488C-BA56-59704F3FB704}" type="presParOf" srcId="{84CB8BFF-119D-471B-B266-FAACCCE1DD95}" destId="{3804C553-2889-4CDA-80FA-D0C2026E0D55}" srcOrd="1" destOrd="0" presId="urn:microsoft.com/office/officeart/2018/2/layout/IconVerticalSolidList"/>
    <dgm:cxn modelId="{410DCDE0-F8FC-4131-A74B-863BE40F48BF}" type="presParOf" srcId="{84CB8BFF-119D-471B-B266-FAACCCE1DD95}" destId="{5013442C-021F-44AD-91F9-3F63281D3B72}" srcOrd="2" destOrd="0" presId="urn:microsoft.com/office/officeart/2018/2/layout/IconVerticalSolidList"/>
    <dgm:cxn modelId="{0279AEBF-FD9F-4AC6-B6BE-0CDD642DE8B0}" type="presParOf" srcId="{84CB8BFF-119D-471B-B266-FAACCCE1DD95}" destId="{DB3ADA1E-3D8B-4935-9129-182EF763C5A7}" srcOrd="3" destOrd="0" presId="urn:microsoft.com/office/officeart/2018/2/layout/IconVerticalSolidList"/>
    <dgm:cxn modelId="{6D8D493E-507D-4F31-9407-29824A5763DA}" type="presParOf" srcId="{7E0D71BA-D3D1-45A5-8DDB-5FB7AC86BB23}" destId="{3C473608-C34E-48BA-BEE9-19D9073327C1}" srcOrd="1" destOrd="0" presId="urn:microsoft.com/office/officeart/2018/2/layout/IconVerticalSolidList"/>
    <dgm:cxn modelId="{12F63F5B-DEC4-4BA9-B48A-21F9C0B03C10}" type="presParOf" srcId="{7E0D71BA-D3D1-45A5-8DDB-5FB7AC86BB23}" destId="{F9F81934-2C9C-47D7-B1BC-6B114D7F2653}" srcOrd="2" destOrd="0" presId="urn:microsoft.com/office/officeart/2018/2/layout/IconVerticalSolidList"/>
    <dgm:cxn modelId="{F629A776-DAA9-48BE-B6C4-34D821501699}" type="presParOf" srcId="{F9F81934-2C9C-47D7-B1BC-6B114D7F2653}" destId="{B9F52FDE-BBE5-4E33-8696-59C0FFA6691C}" srcOrd="0" destOrd="0" presId="urn:microsoft.com/office/officeart/2018/2/layout/IconVerticalSolidList"/>
    <dgm:cxn modelId="{0423AC11-9B45-49E3-BB9D-FAE7864E2172}" type="presParOf" srcId="{F9F81934-2C9C-47D7-B1BC-6B114D7F2653}" destId="{8984D574-DBF4-4C87-B550-3E92D3A0FB04}" srcOrd="1" destOrd="0" presId="urn:microsoft.com/office/officeart/2018/2/layout/IconVerticalSolidList"/>
    <dgm:cxn modelId="{F3ECC4CA-8834-485D-B31A-AF2035D8736E}" type="presParOf" srcId="{F9F81934-2C9C-47D7-B1BC-6B114D7F2653}" destId="{A2EE1427-EB96-47A8-9200-D306CCE41B5C}" srcOrd="2" destOrd="0" presId="urn:microsoft.com/office/officeart/2018/2/layout/IconVerticalSolidList"/>
    <dgm:cxn modelId="{581CAA5A-8EAE-45BA-8D52-B722EB3D0B77}" type="presParOf" srcId="{F9F81934-2C9C-47D7-B1BC-6B114D7F2653}" destId="{58F16CB0-1177-4611-85EB-1C7DDD75A6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C8490-A76D-40A5-819C-D8D5372FF579}">
      <dsp:nvSpPr>
        <dsp:cNvPr id="0" name=""/>
        <dsp:cNvSpPr/>
      </dsp:nvSpPr>
      <dsp:spPr>
        <a:xfrm>
          <a:off x="1174" y="16146"/>
          <a:ext cx="4124157" cy="2618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2F76B-23FD-429A-9D18-D841C7A72377}">
      <dsp:nvSpPr>
        <dsp:cNvPr id="0" name=""/>
        <dsp:cNvSpPr/>
      </dsp:nvSpPr>
      <dsp:spPr>
        <a:xfrm>
          <a:off x="459414" y="451474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1" kern="1200" dirty="0"/>
            <a:t>Gevraagd en ongevraagd </a:t>
          </a:r>
          <a:r>
            <a:rPr lang="nl-NL" sz="2300" b="0" i="1" kern="1200" dirty="0">
              <a:highlight>
                <a:srgbClr val="FFFF00"/>
              </a:highlight>
            </a:rPr>
            <a:t>adviseren</a:t>
          </a:r>
          <a:r>
            <a:rPr lang="nl-NL" sz="2300" b="0" i="1" kern="1200" dirty="0"/>
            <a:t> over de aanpak van seksueel grensoverschrijdend gedrag en seksueel geweld. </a:t>
          </a:r>
          <a:endParaRPr lang="en-US" sz="2300" kern="1200" dirty="0"/>
        </a:p>
      </dsp:txBody>
      <dsp:txXfrm>
        <a:off x="536117" y="528177"/>
        <a:ext cx="3970751" cy="2465433"/>
      </dsp:txXfrm>
    </dsp:sp>
    <dsp:sp modelId="{706AA717-53E1-483D-8060-0640163D7511}">
      <dsp:nvSpPr>
        <dsp:cNvPr id="0" name=""/>
        <dsp:cNvSpPr/>
      </dsp:nvSpPr>
      <dsp:spPr>
        <a:xfrm>
          <a:off x="5041811" y="16146"/>
          <a:ext cx="4124157" cy="2618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90C5D-F1CE-4DDA-B619-DF96886BB17A}">
      <dsp:nvSpPr>
        <dsp:cNvPr id="0" name=""/>
        <dsp:cNvSpPr/>
      </dsp:nvSpPr>
      <dsp:spPr>
        <a:xfrm>
          <a:off x="5500051" y="451474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0" i="1" kern="1200" dirty="0"/>
            <a:t>Een boegbeeld zijn van het </a:t>
          </a:r>
          <a:r>
            <a:rPr lang="nl-NL" sz="2300" b="0" i="1" kern="1200" dirty="0">
              <a:highlight>
                <a:srgbClr val="FFFF00"/>
              </a:highlight>
            </a:rPr>
            <a:t>maatschappelijk gesprek </a:t>
          </a:r>
          <a:r>
            <a:rPr lang="nl-NL" sz="2300" b="0" i="1" kern="1200" dirty="0"/>
            <a:t>dat moet leiden tot een cultuurverandering</a:t>
          </a:r>
          <a:endParaRPr lang="en-US" sz="2300" kern="1200" dirty="0"/>
        </a:p>
      </dsp:txBody>
      <dsp:txXfrm>
        <a:off x="5576754" y="528177"/>
        <a:ext cx="3970751" cy="246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3EE99-279C-4604-A92B-6359C8D4AB9F}">
      <dsp:nvSpPr>
        <dsp:cNvPr id="0" name=""/>
        <dsp:cNvSpPr/>
      </dsp:nvSpPr>
      <dsp:spPr>
        <a:xfrm rot="10800000">
          <a:off x="0" y="1228400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C4AA0-B893-41FB-9337-90A5040ED46C}">
      <dsp:nvSpPr>
        <dsp:cNvPr id="0" name=""/>
        <dsp:cNvSpPr/>
      </dsp:nvSpPr>
      <dsp:spPr>
        <a:xfrm>
          <a:off x="9506695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2020</a:t>
          </a:r>
        </a:p>
      </dsp:txBody>
      <dsp:txXfrm>
        <a:off x="9506695" y="0"/>
        <a:ext cx="1006247" cy="1740535"/>
      </dsp:txXfrm>
    </dsp:sp>
    <dsp:sp modelId="{F251DD4B-769A-4B24-8B2D-5D63ACF44598}">
      <dsp:nvSpPr>
        <dsp:cNvPr id="0" name=""/>
        <dsp:cNvSpPr/>
      </dsp:nvSpPr>
      <dsp:spPr>
        <a:xfrm>
          <a:off x="979225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96A08-2737-4BEC-85D0-75372985DE1F}">
      <dsp:nvSpPr>
        <dsp:cNvPr id="0" name=""/>
        <dsp:cNvSpPr/>
      </dsp:nvSpPr>
      <dsp:spPr>
        <a:xfrm>
          <a:off x="8450135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2015</a:t>
          </a:r>
        </a:p>
      </dsp:txBody>
      <dsp:txXfrm>
        <a:off x="8450135" y="2610802"/>
        <a:ext cx="1006247" cy="1740535"/>
      </dsp:txXfrm>
    </dsp:sp>
    <dsp:sp modelId="{360ED11E-0D59-4110-AA82-929396D37456}">
      <dsp:nvSpPr>
        <dsp:cNvPr id="0" name=""/>
        <dsp:cNvSpPr/>
      </dsp:nvSpPr>
      <dsp:spPr>
        <a:xfrm>
          <a:off x="873569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1B467-C49C-4110-8A5E-451B073CA8CA}">
      <dsp:nvSpPr>
        <dsp:cNvPr id="0" name=""/>
        <dsp:cNvSpPr/>
      </dsp:nvSpPr>
      <dsp:spPr>
        <a:xfrm>
          <a:off x="7393575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2010</a:t>
          </a:r>
        </a:p>
      </dsp:txBody>
      <dsp:txXfrm>
        <a:off x="7393575" y="0"/>
        <a:ext cx="1006247" cy="1740535"/>
      </dsp:txXfrm>
    </dsp:sp>
    <dsp:sp modelId="{A33509A0-119C-43DF-95D5-E95E787D449B}">
      <dsp:nvSpPr>
        <dsp:cNvPr id="0" name=""/>
        <dsp:cNvSpPr/>
      </dsp:nvSpPr>
      <dsp:spPr>
        <a:xfrm>
          <a:off x="767913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B2FE8-A62F-42AD-B1F5-BF318F0B2118}">
      <dsp:nvSpPr>
        <dsp:cNvPr id="0" name=""/>
        <dsp:cNvSpPr/>
      </dsp:nvSpPr>
      <dsp:spPr>
        <a:xfrm>
          <a:off x="633701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2005</a:t>
          </a:r>
        </a:p>
      </dsp:txBody>
      <dsp:txXfrm>
        <a:off x="6337016" y="2610802"/>
        <a:ext cx="1006247" cy="1740535"/>
      </dsp:txXfrm>
    </dsp:sp>
    <dsp:sp modelId="{66323E15-12A3-4994-875D-C2AFB1115753}">
      <dsp:nvSpPr>
        <dsp:cNvPr id="0" name=""/>
        <dsp:cNvSpPr/>
      </dsp:nvSpPr>
      <dsp:spPr>
        <a:xfrm>
          <a:off x="662257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AE146-1429-4AD4-93F7-DF9E75B878C9}">
      <dsp:nvSpPr>
        <dsp:cNvPr id="0" name=""/>
        <dsp:cNvSpPr/>
      </dsp:nvSpPr>
      <dsp:spPr>
        <a:xfrm>
          <a:off x="5280456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2000</a:t>
          </a:r>
        </a:p>
      </dsp:txBody>
      <dsp:txXfrm>
        <a:off x="5280456" y="0"/>
        <a:ext cx="1006247" cy="1740535"/>
      </dsp:txXfrm>
    </dsp:sp>
    <dsp:sp modelId="{3DE5931D-9268-4815-95E2-F6EA8AA25C63}">
      <dsp:nvSpPr>
        <dsp:cNvPr id="0" name=""/>
        <dsp:cNvSpPr/>
      </dsp:nvSpPr>
      <dsp:spPr>
        <a:xfrm>
          <a:off x="556601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1C291-DFB4-445D-8AA5-D414F6780240}">
      <dsp:nvSpPr>
        <dsp:cNvPr id="0" name=""/>
        <dsp:cNvSpPr/>
      </dsp:nvSpPr>
      <dsp:spPr>
        <a:xfrm>
          <a:off x="422389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1995</a:t>
          </a:r>
        </a:p>
      </dsp:txBody>
      <dsp:txXfrm>
        <a:off x="4223896" y="2610802"/>
        <a:ext cx="1006247" cy="1740535"/>
      </dsp:txXfrm>
    </dsp:sp>
    <dsp:sp modelId="{2825209C-F9D4-4F7B-9A50-E96BD31012E0}">
      <dsp:nvSpPr>
        <dsp:cNvPr id="0" name=""/>
        <dsp:cNvSpPr/>
      </dsp:nvSpPr>
      <dsp:spPr>
        <a:xfrm>
          <a:off x="4509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D5148-4275-45FD-A71D-A91B33868E1D}">
      <dsp:nvSpPr>
        <dsp:cNvPr id="0" name=""/>
        <dsp:cNvSpPr/>
      </dsp:nvSpPr>
      <dsp:spPr>
        <a:xfrm>
          <a:off x="3167336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1990</a:t>
          </a:r>
        </a:p>
      </dsp:txBody>
      <dsp:txXfrm>
        <a:off x="3167336" y="0"/>
        <a:ext cx="1006247" cy="1740535"/>
      </dsp:txXfrm>
    </dsp:sp>
    <dsp:sp modelId="{8EC1C843-7C34-42F6-920A-EBC1DD1A8750}">
      <dsp:nvSpPr>
        <dsp:cNvPr id="0" name=""/>
        <dsp:cNvSpPr/>
      </dsp:nvSpPr>
      <dsp:spPr>
        <a:xfrm>
          <a:off x="345289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485DE-70A6-4288-915D-387CB7D44785}">
      <dsp:nvSpPr>
        <dsp:cNvPr id="0" name=""/>
        <dsp:cNvSpPr/>
      </dsp:nvSpPr>
      <dsp:spPr>
        <a:xfrm>
          <a:off x="211077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1985</a:t>
          </a:r>
        </a:p>
      </dsp:txBody>
      <dsp:txXfrm>
        <a:off x="2110776" y="2610802"/>
        <a:ext cx="1006247" cy="1740535"/>
      </dsp:txXfrm>
    </dsp:sp>
    <dsp:sp modelId="{E9E0CA0E-2679-474F-91B1-0AFE05BA97BA}">
      <dsp:nvSpPr>
        <dsp:cNvPr id="0" name=""/>
        <dsp:cNvSpPr/>
      </dsp:nvSpPr>
      <dsp:spPr>
        <a:xfrm>
          <a:off x="239633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14071-E14D-41C3-8975-20C378BDFF5E}">
      <dsp:nvSpPr>
        <dsp:cNvPr id="0" name=""/>
        <dsp:cNvSpPr/>
      </dsp:nvSpPr>
      <dsp:spPr>
        <a:xfrm>
          <a:off x="1054217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1980</a:t>
          </a:r>
        </a:p>
      </dsp:txBody>
      <dsp:txXfrm>
        <a:off x="1054217" y="0"/>
        <a:ext cx="1006247" cy="1740535"/>
      </dsp:txXfrm>
    </dsp:sp>
    <dsp:sp modelId="{6B0A0176-4B62-4E84-8E49-439C71A6C0CD}">
      <dsp:nvSpPr>
        <dsp:cNvPr id="0" name=""/>
        <dsp:cNvSpPr/>
      </dsp:nvSpPr>
      <dsp:spPr>
        <a:xfrm>
          <a:off x="133977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B2C3F-9760-47EB-BA31-807443EC89EF}">
      <dsp:nvSpPr>
        <dsp:cNvPr id="0" name=""/>
        <dsp:cNvSpPr/>
      </dsp:nvSpPr>
      <dsp:spPr>
        <a:xfrm>
          <a:off x="3900" y="528792"/>
          <a:ext cx="2751912" cy="235871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55A3C-B2AA-4794-BD2F-8B53E7EFDA5E}">
      <dsp:nvSpPr>
        <dsp:cNvPr id="0" name=""/>
        <dsp:cNvSpPr/>
      </dsp:nvSpPr>
      <dsp:spPr>
        <a:xfrm>
          <a:off x="3900" y="2179892"/>
          <a:ext cx="2751912" cy="566091"/>
        </a:xfrm>
        <a:prstGeom prst="rect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Een plek met afhankelijkheid</a:t>
          </a:r>
        </a:p>
      </dsp:txBody>
      <dsp:txXfrm>
        <a:off x="3900" y="2179892"/>
        <a:ext cx="2751912" cy="566091"/>
      </dsp:txXfrm>
    </dsp:sp>
    <dsp:sp modelId="{78A1ED02-88A0-490B-A706-77B935A491A9}">
      <dsp:nvSpPr>
        <dsp:cNvPr id="0" name=""/>
        <dsp:cNvSpPr/>
      </dsp:nvSpPr>
      <dsp:spPr>
        <a:xfrm>
          <a:off x="3036500" y="528792"/>
          <a:ext cx="2751912" cy="23587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9C213-BE9B-4745-A5F0-E05033D0BA01}">
      <dsp:nvSpPr>
        <dsp:cNvPr id="0" name=""/>
        <dsp:cNvSpPr/>
      </dsp:nvSpPr>
      <dsp:spPr>
        <a:xfrm>
          <a:off x="3036500" y="2179892"/>
          <a:ext cx="2751912" cy="566091"/>
        </a:xfrm>
        <a:prstGeom prst="rect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Een plek met gendersegregatie</a:t>
          </a:r>
        </a:p>
      </dsp:txBody>
      <dsp:txXfrm>
        <a:off x="3036500" y="2179892"/>
        <a:ext cx="2751912" cy="566091"/>
      </dsp:txXfrm>
    </dsp:sp>
    <dsp:sp modelId="{7095F86A-5CD3-46FB-B208-294AAC8B8756}">
      <dsp:nvSpPr>
        <dsp:cNvPr id="0" name=""/>
        <dsp:cNvSpPr/>
      </dsp:nvSpPr>
      <dsp:spPr>
        <a:xfrm>
          <a:off x="6069099" y="528792"/>
          <a:ext cx="2751912" cy="23587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D6683-5D28-4E49-854E-67E0DA6C9505}">
      <dsp:nvSpPr>
        <dsp:cNvPr id="0" name=""/>
        <dsp:cNvSpPr/>
      </dsp:nvSpPr>
      <dsp:spPr>
        <a:xfrm>
          <a:off x="6069099" y="2179892"/>
          <a:ext cx="2751912" cy="566091"/>
        </a:xfrm>
        <a:prstGeom prst="rect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Een plek met kwetsbare mensen</a:t>
          </a:r>
        </a:p>
      </dsp:txBody>
      <dsp:txXfrm>
        <a:off x="6069099" y="2179892"/>
        <a:ext cx="2751912" cy="566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4955C-0C65-4F2A-95CD-156757D9EB93}">
      <dsp:nvSpPr>
        <dsp:cNvPr id="0" name=""/>
        <dsp:cNvSpPr/>
      </dsp:nvSpPr>
      <dsp:spPr>
        <a:xfrm>
          <a:off x="1965601" y="1656832"/>
          <a:ext cx="1258335" cy="1258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macht</a:t>
          </a:r>
        </a:p>
      </dsp:txBody>
      <dsp:txXfrm>
        <a:off x="2149880" y="1841111"/>
        <a:ext cx="889777" cy="889777"/>
      </dsp:txXfrm>
    </dsp:sp>
    <dsp:sp modelId="{CCF60C3F-7700-42BE-9B03-2C2F0F16E97E}">
      <dsp:nvSpPr>
        <dsp:cNvPr id="0" name=""/>
        <dsp:cNvSpPr/>
      </dsp:nvSpPr>
      <dsp:spPr>
        <a:xfrm rot="16200000">
          <a:off x="2405187" y="1445428"/>
          <a:ext cx="379162" cy="43645"/>
        </a:xfrm>
        <a:custGeom>
          <a:avLst/>
          <a:gdLst/>
          <a:ahLst/>
          <a:cxnLst/>
          <a:rect l="0" t="0" r="0" b="0"/>
          <a:pathLst>
            <a:path>
              <a:moveTo>
                <a:pt x="0" y="21822"/>
              </a:moveTo>
              <a:lnTo>
                <a:pt x="379162" y="218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2585289" y="1457771"/>
        <a:ext cx="18958" cy="18958"/>
      </dsp:txXfrm>
    </dsp:sp>
    <dsp:sp modelId="{6191B9A6-3069-4801-A0CB-ED5C254FE5BF}">
      <dsp:nvSpPr>
        <dsp:cNvPr id="0" name=""/>
        <dsp:cNvSpPr/>
      </dsp:nvSpPr>
      <dsp:spPr>
        <a:xfrm>
          <a:off x="1965601" y="19334"/>
          <a:ext cx="1258335" cy="1258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behoeften</a:t>
          </a:r>
        </a:p>
      </dsp:txBody>
      <dsp:txXfrm>
        <a:off x="2149880" y="203613"/>
        <a:ext cx="889777" cy="889777"/>
      </dsp:txXfrm>
    </dsp:sp>
    <dsp:sp modelId="{CF70F1CD-4FBA-4653-8E76-195B5B955A20}">
      <dsp:nvSpPr>
        <dsp:cNvPr id="0" name=""/>
        <dsp:cNvSpPr/>
      </dsp:nvSpPr>
      <dsp:spPr>
        <a:xfrm>
          <a:off x="3223936" y="2264177"/>
          <a:ext cx="379162" cy="43645"/>
        </a:xfrm>
        <a:custGeom>
          <a:avLst/>
          <a:gdLst/>
          <a:ahLst/>
          <a:cxnLst/>
          <a:rect l="0" t="0" r="0" b="0"/>
          <a:pathLst>
            <a:path>
              <a:moveTo>
                <a:pt x="0" y="21822"/>
              </a:moveTo>
              <a:lnTo>
                <a:pt x="379162" y="218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3404038" y="2276520"/>
        <a:ext cx="18958" cy="18958"/>
      </dsp:txXfrm>
    </dsp:sp>
    <dsp:sp modelId="{E583D767-742B-4D19-9B0B-DE36EBEC3FB0}">
      <dsp:nvSpPr>
        <dsp:cNvPr id="0" name=""/>
        <dsp:cNvSpPr/>
      </dsp:nvSpPr>
      <dsp:spPr>
        <a:xfrm>
          <a:off x="3603099" y="1656832"/>
          <a:ext cx="1258335" cy="1258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gesloten</a:t>
          </a:r>
        </a:p>
      </dsp:txBody>
      <dsp:txXfrm>
        <a:off x="3787378" y="1841111"/>
        <a:ext cx="889777" cy="889777"/>
      </dsp:txXfrm>
    </dsp:sp>
    <dsp:sp modelId="{46335DB5-9B5C-4530-9EDF-E1F932156362}">
      <dsp:nvSpPr>
        <dsp:cNvPr id="0" name=""/>
        <dsp:cNvSpPr/>
      </dsp:nvSpPr>
      <dsp:spPr>
        <a:xfrm rot="5400000">
          <a:off x="2405187" y="3082926"/>
          <a:ext cx="379162" cy="43645"/>
        </a:xfrm>
        <a:custGeom>
          <a:avLst/>
          <a:gdLst/>
          <a:ahLst/>
          <a:cxnLst/>
          <a:rect l="0" t="0" r="0" b="0"/>
          <a:pathLst>
            <a:path>
              <a:moveTo>
                <a:pt x="0" y="21822"/>
              </a:moveTo>
              <a:lnTo>
                <a:pt x="379162" y="218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2585289" y="3095269"/>
        <a:ext cx="18958" cy="18958"/>
      </dsp:txXfrm>
    </dsp:sp>
    <dsp:sp modelId="{D6964DEE-6B08-461F-A676-55EC6DD09021}">
      <dsp:nvSpPr>
        <dsp:cNvPr id="0" name=""/>
        <dsp:cNvSpPr/>
      </dsp:nvSpPr>
      <dsp:spPr>
        <a:xfrm>
          <a:off x="1965601" y="3294330"/>
          <a:ext cx="1258335" cy="1258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vrijheid</a:t>
          </a:r>
        </a:p>
      </dsp:txBody>
      <dsp:txXfrm>
        <a:off x="2149880" y="3478609"/>
        <a:ext cx="889777" cy="889777"/>
      </dsp:txXfrm>
    </dsp:sp>
    <dsp:sp modelId="{294F2D75-A09D-4D5E-8B8F-B172CAB930DB}">
      <dsp:nvSpPr>
        <dsp:cNvPr id="0" name=""/>
        <dsp:cNvSpPr/>
      </dsp:nvSpPr>
      <dsp:spPr>
        <a:xfrm rot="10800000">
          <a:off x="1586438" y="2264177"/>
          <a:ext cx="379162" cy="43645"/>
        </a:xfrm>
        <a:custGeom>
          <a:avLst/>
          <a:gdLst/>
          <a:ahLst/>
          <a:cxnLst/>
          <a:rect l="0" t="0" r="0" b="0"/>
          <a:pathLst>
            <a:path>
              <a:moveTo>
                <a:pt x="0" y="21822"/>
              </a:moveTo>
              <a:lnTo>
                <a:pt x="379162" y="2182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 rot="10800000">
        <a:off x="1766540" y="2276520"/>
        <a:ext cx="18958" cy="18958"/>
      </dsp:txXfrm>
    </dsp:sp>
    <dsp:sp modelId="{B9DFBC2D-2A70-4C77-A212-E086064C647C}">
      <dsp:nvSpPr>
        <dsp:cNvPr id="0" name=""/>
        <dsp:cNvSpPr/>
      </dsp:nvSpPr>
      <dsp:spPr>
        <a:xfrm>
          <a:off x="328103" y="1656832"/>
          <a:ext cx="1258335" cy="1258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beloning</a:t>
          </a:r>
        </a:p>
      </dsp:txBody>
      <dsp:txXfrm>
        <a:off x="512382" y="1841111"/>
        <a:ext cx="889777" cy="889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3EBF8-C2A2-4E42-8EC8-9C8DCD3BFA98}">
      <dsp:nvSpPr>
        <dsp:cNvPr id="0" name=""/>
        <dsp:cNvSpPr/>
      </dsp:nvSpPr>
      <dsp:spPr>
        <a:xfrm>
          <a:off x="704056" y="0"/>
          <a:ext cx="3416300" cy="3416300"/>
        </a:xfrm>
        <a:prstGeom prst="ellipse">
          <a:avLst/>
        </a:prstGeom>
        <a:solidFill>
          <a:schemeClr val="bg1">
            <a:lumMod val="6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Seksueel grensoverschrijdend (subjectief)</a:t>
          </a:r>
        </a:p>
      </dsp:txBody>
      <dsp:txXfrm>
        <a:off x="1815208" y="170814"/>
        <a:ext cx="1193996" cy="512445"/>
      </dsp:txXfrm>
    </dsp:sp>
    <dsp:sp modelId="{D8EF851C-8AC7-405E-AE4C-7B9481FD2BC4}">
      <dsp:nvSpPr>
        <dsp:cNvPr id="0" name=""/>
        <dsp:cNvSpPr/>
      </dsp:nvSpPr>
      <dsp:spPr>
        <a:xfrm>
          <a:off x="1131093" y="854074"/>
          <a:ext cx="2562225" cy="2562225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Seksueel </a:t>
          </a:r>
          <a:r>
            <a:rPr lang="nl-NL" sz="1200" kern="1200" dirty="0" err="1"/>
            <a:t>normover</a:t>
          </a:r>
          <a:r>
            <a:rPr lang="nl-NL" sz="1200" kern="1200" dirty="0"/>
            <a:t>-schrijdend</a:t>
          </a:r>
        </a:p>
      </dsp:txBody>
      <dsp:txXfrm>
        <a:off x="1815208" y="1014214"/>
        <a:ext cx="1193996" cy="480417"/>
      </dsp:txXfrm>
    </dsp:sp>
    <dsp:sp modelId="{4A303152-F200-4278-8351-5B44CFBE0E09}">
      <dsp:nvSpPr>
        <dsp:cNvPr id="0" name=""/>
        <dsp:cNvSpPr/>
      </dsp:nvSpPr>
      <dsp:spPr>
        <a:xfrm>
          <a:off x="1558131" y="1708150"/>
          <a:ext cx="1708150" cy="1708150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Strafbaar: seksueel geweld</a:t>
          </a:r>
        </a:p>
      </dsp:txBody>
      <dsp:txXfrm>
        <a:off x="1808284" y="2135187"/>
        <a:ext cx="1207844" cy="8540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3EBF8-C2A2-4E42-8EC8-9C8DCD3BFA98}">
      <dsp:nvSpPr>
        <dsp:cNvPr id="0" name=""/>
        <dsp:cNvSpPr/>
      </dsp:nvSpPr>
      <dsp:spPr>
        <a:xfrm>
          <a:off x="704055" y="0"/>
          <a:ext cx="3416300" cy="3416300"/>
        </a:xfrm>
        <a:prstGeom prst="ellipse">
          <a:avLst/>
        </a:prstGeom>
        <a:solidFill>
          <a:schemeClr val="bg1">
            <a:lumMod val="6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Grensover-schrijdend</a:t>
          </a:r>
          <a:r>
            <a:rPr lang="nl-NL" sz="1200" kern="1200" dirty="0"/>
            <a:t> (subjectief)</a:t>
          </a:r>
        </a:p>
      </dsp:txBody>
      <dsp:txXfrm>
        <a:off x="1815207" y="170814"/>
        <a:ext cx="1193996" cy="512445"/>
      </dsp:txXfrm>
    </dsp:sp>
    <dsp:sp modelId="{D8EF851C-8AC7-405E-AE4C-7B9481FD2BC4}">
      <dsp:nvSpPr>
        <dsp:cNvPr id="0" name=""/>
        <dsp:cNvSpPr/>
      </dsp:nvSpPr>
      <dsp:spPr>
        <a:xfrm>
          <a:off x="1131093" y="854074"/>
          <a:ext cx="2562225" cy="2562225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/>
            <a:t>Normover</a:t>
          </a:r>
          <a:r>
            <a:rPr lang="nl-NL" sz="1200" kern="1200" dirty="0"/>
            <a:t>-schrijdend</a:t>
          </a:r>
        </a:p>
      </dsp:txBody>
      <dsp:txXfrm>
        <a:off x="1815207" y="1014214"/>
        <a:ext cx="1193996" cy="480417"/>
      </dsp:txXfrm>
    </dsp:sp>
    <dsp:sp modelId="{4A303152-F200-4278-8351-5B44CFBE0E09}">
      <dsp:nvSpPr>
        <dsp:cNvPr id="0" name=""/>
        <dsp:cNvSpPr/>
      </dsp:nvSpPr>
      <dsp:spPr>
        <a:xfrm>
          <a:off x="1558130" y="1708150"/>
          <a:ext cx="1708150" cy="1708150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Strafbaar: discriminatie, mishandeling, uitbuiting</a:t>
          </a:r>
        </a:p>
      </dsp:txBody>
      <dsp:txXfrm>
        <a:off x="1808283" y="2135187"/>
        <a:ext cx="1207844" cy="8540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C8257-5DED-407A-86CD-ADA1E39D3B5D}">
      <dsp:nvSpPr>
        <dsp:cNvPr id="0" name=""/>
        <dsp:cNvSpPr/>
      </dsp:nvSpPr>
      <dsp:spPr>
        <a:xfrm>
          <a:off x="25" y="1264497"/>
          <a:ext cx="2424994" cy="659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Geen consent</a:t>
          </a:r>
        </a:p>
      </dsp:txBody>
      <dsp:txXfrm>
        <a:off x="25" y="1264497"/>
        <a:ext cx="2424994" cy="659524"/>
      </dsp:txXfrm>
    </dsp:sp>
    <dsp:sp modelId="{4B0FF8E6-4E7D-4143-81C3-77550570D275}">
      <dsp:nvSpPr>
        <dsp:cNvPr id="0" name=""/>
        <dsp:cNvSpPr/>
      </dsp:nvSpPr>
      <dsp:spPr>
        <a:xfrm>
          <a:off x="25" y="1924022"/>
          <a:ext cx="2424994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Aanranding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Verkrachting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Schennis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…</a:t>
          </a:r>
        </a:p>
      </dsp:txBody>
      <dsp:txXfrm>
        <a:off x="25" y="1924022"/>
        <a:ext cx="2424994" cy="1383480"/>
      </dsp:txXfrm>
    </dsp:sp>
    <dsp:sp modelId="{40A4A8AA-BDD4-4FC0-8043-F49458F4CCDF}">
      <dsp:nvSpPr>
        <dsp:cNvPr id="0" name=""/>
        <dsp:cNvSpPr/>
      </dsp:nvSpPr>
      <dsp:spPr>
        <a:xfrm>
          <a:off x="2764518" y="1264497"/>
          <a:ext cx="2424994" cy="659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Consent niet aan de orde</a:t>
          </a:r>
        </a:p>
      </dsp:txBody>
      <dsp:txXfrm>
        <a:off x="2764518" y="1264497"/>
        <a:ext cx="2424994" cy="659524"/>
      </dsp:txXfrm>
    </dsp:sp>
    <dsp:sp modelId="{41F28154-32A5-4BEC-8384-6C1A4CCC1CF7}">
      <dsp:nvSpPr>
        <dsp:cNvPr id="0" name=""/>
        <dsp:cNvSpPr/>
      </dsp:nvSpPr>
      <dsp:spPr>
        <a:xfrm>
          <a:off x="2764518" y="1924022"/>
          <a:ext cx="2424994" cy="1383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Ontucht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Kinderpornografie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…</a:t>
          </a:r>
        </a:p>
      </dsp:txBody>
      <dsp:txXfrm>
        <a:off x="2764518" y="1924022"/>
        <a:ext cx="2424994" cy="1383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02633-67D5-42BB-8A09-7D7293B4D20E}">
      <dsp:nvSpPr>
        <dsp:cNvPr id="0" name=""/>
        <dsp:cNvSpPr/>
      </dsp:nvSpPr>
      <dsp:spPr>
        <a:xfrm>
          <a:off x="1326753" y="1017984"/>
          <a:ext cx="2536031" cy="2536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kwetsbaar voor (seksueel ) grensoverschrijdend gedrag</a:t>
          </a:r>
        </a:p>
      </dsp:txBody>
      <dsp:txXfrm>
        <a:off x="1698146" y="1389377"/>
        <a:ext cx="1793245" cy="1793245"/>
      </dsp:txXfrm>
    </dsp:sp>
    <dsp:sp modelId="{61204D6F-36A7-49BD-A760-DC7C0FCA7B49}">
      <dsp:nvSpPr>
        <dsp:cNvPr id="0" name=""/>
        <dsp:cNvSpPr/>
      </dsp:nvSpPr>
      <dsp:spPr>
        <a:xfrm>
          <a:off x="1960761" y="452"/>
          <a:ext cx="1268015" cy="12680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taal</a:t>
          </a:r>
          <a:endParaRPr lang="nl-NL" sz="1000" kern="1200" dirty="0"/>
        </a:p>
      </dsp:txBody>
      <dsp:txXfrm>
        <a:off x="2146457" y="186148"/>
        <a:ext cx="896623" cy="896623"/>
      </dsp:txXfrm>
    </dsp:sp>
    <dsp:sp modelId="{078E5669-60AD-4B8B-97FD-BA1571EFF239}">
      <dsp:nvSpPr>
        <dsp:cNvPr id="0" name=""/>
        <dsp:cNvSpPr/>
      </dsp:nvSpPr>
      <dsp:spPr>
        <a:xfrm>
          <a:off x="3612300" y="1651992"/>
          <a:ext cx="1268015" cy="12680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trauma</a:t>
          </a:r>
        </a:p>
      </dsp:txBody>
      <dsp:txXfrm>
        <a:off x="3797996" y="1837688"/>
        <a:ext cx="896623" cy="896623"/>
      </dsp:txXfrm>
    </dsp:sp>
    <dsp:sp modelId="{61950ED5-F51C-4904-AA69-FA5B2D7D63B3}">
      <dsp:nvSpPr>
        <dsp:cNvPr id="0" name=""/>
        <dsp:cNvSpPr/>
      </dsp:nvSpPr>
      <dsp:spPr>
        <a:xfrm>
          <a:off x="1960761" y="3303531"/>
          <a:ext cx="1268015" cy="12680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vrouwen</a:t>
          </a:r>
        </a:p>
      </dsp:txBody>
      <dsp:txXfrm>
        <a:off x="2146457" y="3489227"/>
        <a:ext cx="896623" cy="896623"/>
      </dsp:txXfrm>
    </dsp:sp>
    <dsp:sp modelId="{22344F43-3D33-4A7D-8CE8-1D9DABFC93D6}">
      <dsp:nvSpPr>
        <dsp:cNvPr id="0" name=""/>
        <dsp:cNvSpPr/>
      </dsp:nvSpPr>
      <dsp:spPr>
        <a:xfrm>
          <a:off x="309221" y="1651992"/>
          <a:ext cx="1268015" cy="12680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sociaal economische status</a:t>
          </a:r>
        </a:p>
      </dsp:txBody>
      <dsp:txXfrm>
        <a:off x="494917" y="1837688"/>
        <a:ext cx="896623" cy="8966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77165-2FD2-4981-96EA-167DEACF5F5F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4C553-2889-4CDA-80FA-D0C2026E0D55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ADA1E-3D8B-4935-9129-182EF763C5A7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3"/>
            </a:rPr>
            <a:t>l.m.e.menenti@rcgog.nl</a:t>
          </a:r>
          <a:endParaRPr lang="en-US" sz="2500" kern="1200"/>
        </a:p>
      </dsp:txBody>
      <dsp:txXfrm>
        <a:off x="1817977" y="852586"/>
        <a:ext cx="4573297" cy="1574006"/>
      </dsp:txXfrm>
    </dsp:sp>
    <dsp:sp modelId="{B9F52FDE-BBE5-4E33-8696-59C0FFA6691C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4D574-DBF4-4C87-B550-3E92D3A0FB04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16CB0-1177-4611-85EB-1C7DDD75A62B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6"/>
            </a:rPr>
            <a:t>www.rcgog.nl</a:t>
          </a:r>
          <a:r>
            <a:rPr lang="en-US" sz="2500" kern="1200"/>
            <a:t> </a:t>
          </a:r>
        </a:p>
      </dsp:txBody>
      <dsp:txXfrm>
        <a:off x="1817977" y="2820094"/>
        <a:ext cx="4573297" cy="1574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2CC20-9977-4047-9730-79B8B72737C9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0EB04-4963-48AB-83A4-BB19B02CDC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7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Ad. 1:</a:t>
            </a:r>
            <a:r>
              <a:rPr lang="nl-NL" baseline="0" dirty="0"/>
              <a:t> We hebben bij de contourenbrief en programma een reflectie geschreven, maar vooral veel samengewerkt. We geven gevraagde adviezen over de borging van het NAP en impact op aantal meldingen.</a:t>
            </a:r>
          </a:p>
          <a:p>
            <a:endParaRPr lang="nl-NL" baseline="0" dirty="0"/>
          </a:p>
          <a:p>
            <a:r>
              <a:rPr lang="nl-NL" baseline="0" dirty="0"/>
              <a:t>Ad 2: podcasts, ambassadeurs, gesprek gaat eigenlijk best vanzelf, onze uitdaging is het naar plekken brengen waar het nog níet woedt.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EB04-4963-48AB-83A4-BB19B02CDC1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88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EB04-4963-48AB-83A4-BB19B02CDC1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670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Bedankt John de Mol!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EB04-4963-48AB-83A4-BB19B02CDC1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36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mijn tijd bij de Nationaal Rapporteur was het frame nog erg monsters opsluiten,</a:t>
            </a:r>
            <a:r>
              <a:rPr lang="nl-NL" baseline="0" dirty="0"/>
              <a:t> sleutel weggooien. Dat verschuift. Wat betekent dat voor de aanpak?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EB04-4963-48AB-83A4-BB19B02CDC1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55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…maar op sommige plekken meer dan anderen!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EB04-4963-48AB-83A4-BB19B02CDC1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00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Macht gaat het vaak om, maar wat is er nou bijzonder aan de macht in een </a:t>
            </a:r>
            <a:r>
              <a:rPr lang="nl-NL" dirty="0" err="1"/>
              <a:t>jusitiële</a:t>
            </a:r>
            <a:r>
              <a:rPr lang="nl-NL" dirty="0"/>
              <a:t> inrichting?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EB04-4963-48AB-83A4-BB19B02CDC1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32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EB04-4963-48AB-83A4-BB19B02CDC1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5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Die zelfde afhankelijkheid maakt dat mensen zich niet zullen uitspreken. Dus daar kan je niet van afhankelijk zijn.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EB04-4963-48AB-83A4-BB19B02CDC1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97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708067C-AEE6-C7CE-F4AA-E30F6154C5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25" y="0"/>
            <a:ext cx="3597098" cy="14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3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174386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6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17854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0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52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39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52F13-C841-43CA-8540-4DF80A61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09210C-C6C8-425E-81CC-BAEE0B7C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FE642-81AD-400A-B6FB-3BDD722D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06899E-5140-42A7-ABCA-8675DF44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D0AA5FA-EBC2-4413-81BB-BC8D0F406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5700" y="2312988"/>
            <a:ext cx="6581775" cy="35718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4066A08-658C-4974-B4B9-2FC9630087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5775" y="2312988"/>
            <a:ext cx="3084513" cy="357187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48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1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06937"/>
            <a:ext cx="8761413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4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0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9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4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8ACBD8C0-1983-8E21-BC3A-84FCD6788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67"/>
          <a:stretch/>
        </p:blipFill>
        <p:spPr>
          <a:xfrm>
            <a:off x="10086863" y="-8162"/>
            <a:ext cx="1008373" cy="14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0DAE1B77-9C5E-2301-05C0-5019D0ED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67"/>
          <a:stretch/>
        </p:blipFill>
        <p:spPr>
          <a:xfrm>
            <a:off x="10086863" y="-8162"/>
            <a:ext cx="1008373" cy="14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6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1331246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AC5B0F96-462D-BE59-4658-7C8E4EF6F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67"/>
          <a:stretch/>
        </p:blipFill>
        <p:spPr>
          <a:xfrm>
            <a:off x="5370125" y="0"/>
            <a:ext cx="1008373" cy="14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xius.nl/wetboek-van-strafrecht/artikel249/lid2/onderdeel1" TargetMode="External"/><Relationship Id="rId2" Type="http://schemas.openxmlformats.org/officeDocument/2006/relationships/hyperlink" Target="https://maxius.nl/wetboek-van-strafrecht/artikel249/lid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xius.nl/wetboek-van-strafrecht/artikel249/lid2/onderdeel3" TargetMode="External"/><Relationship Id="rId4" Type="http://schemas.openxmlformats.org/officeDocument/2006/relationships/hyperlink" Target="https://maxius.nl/wetboek-van-strafrecht/artikel249/lid2/onderdeel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4" descr="Onderwaterweergave van een drijvende ijsberg">
            <a:extLst>
              <a:ext uri="{FF2B5EF4-FFF2-40B4-BE49-F238E27FC236}">
                <a16:creationId xmlns:a16="http://schemas.microsoft.com/office/drawing/2014/main" id="{4CBDC8B4-D7B8-4EA3-9739-FDE61E1DB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994" b="166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65E6B8-0D17-4912-97E4-60B47A511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104978" y="1295400"/>
            <a:ext cx="4936635" cy="377369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1CB931-30AD-4572-A061-0E410E2ED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5339" y="1447800"/>
            <a:ext cx="4562452" cy="2154568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chemeClr val="tx1"/>
                </a:solidFill>
              </a:rPr>
              <a:t>Seksueel geweld, seksueel grensoverschrijdend gedrag, en macht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BB32F2-9B78-4617-8175-B38E48F77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9" y="3834352"/>
            <a:ext cx="4562452" cy="937622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tx1"/>
                </a:solidFill>
              </a:rPr>
              <a:t>Laura Menenti</a:t>
            </a:r>
          </a:p>
          <a:p>
            <a:r>
              <a:rPr lang="nl-NL" dirty="0">
                <a:solidFill>
                  <a:schemeClr val="tx1"/>
                </a:solidFill>
              </a:rPr>
              <a:t>Hoofd bureau Regeringscommissaris</a:t>
            </a:r>
          </a:p>
        </p:txBody>
      </p:sp>
    </p:spTree>
    <p:extLst>
      <p:ext uri="{BB962C8B-B14F-4D97-AF65-F5344CB8AC3E}">
        <p14:creationId xmlns:p14="http://schemas.microsoft.com/office/powerpoint/2010/main" val="323575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581387-3313-81B9-A91F-DCD16C76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1411218"/>
            <a:ext cx="8761413" cy="706964"/>
          </a:xfrm>
        </p:spPr>
        <p:txBody>
          <a:bodyPr/>
          <a:lstStyle/>
          <a:p>
            <a:r>
              <a:rPr lang="nl-NL" dirty="0"/>
              <a:t>De Justitiële Inrichting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35F4089-7AA2-DFC1-797A-B4E2BE0CE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82669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8B20873E-C05E-7FDD-E0C0-6C2909F9EE9D}"/>
              </a:ext>
            </a:extLst>
          </p:cNvPr>
          <p:cNvSpPr/>
          <p:nvPr/>
        </p:nvSpPr>
        <p:spPr>
          <a:xfrm>
            <a:off x="9672088" y="1764700"/>
            <a:ext cx="1981199" cy="1066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structureel</a:t>
            </a:r>
          </a:p>
          <a:p>
            <a:pPr algn="ctr"/>
            <a:r>
              <a:rPr lang="nl-NL" dirty="0"/>
              <a:t>regel</a:t>
            </a:r>
          </a:p>
          <a:p>
            <a:pPr algn="ctr"/>
            <a:r>
              <a:rPr lang="nl-NL" dirty="0"/>
              <a:t>overal</a:t>
            </a:r>
          </a:p>
        </p:txBody>
      </p:sp>
    </p:spTree>
    <p:extLst>
      <p:ext uri="{BB962C8B-B14F-4D97-AF65-F5344CB8AC3E}">
        <p14:creationId xmlns:p14="http://schemas.microsoft.com/office/powerpoint/2010/main" val="26365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 descr="Close-up van kippengaas">
            <a:extLst>
              <a:ext uri="{FF2B5EF4-FFF2-40B4-BE49-F238E27FC236}">
                <a16:creationId xmlns:a16="http://schemas.microsoft.com/office/drawing/2014/main" id="{FD9BE7DD-17E0-7DF5-B170-DC8026AAE7B0}"/>
              </a:ext>
            </a:extLst>
          </p:cNvPr>
          <p:cNvSpPr/>
          <p:nvPr/>
        </p:nvSpPr>
        <p:spPr>
          <a:xfrm>
            <a:off x="737645" y="2981542"/>
            <a:ext cx="3654428" cy="3132277"/>
          </a:xfrm>
          <a:prstGeom prst="rect">
            <a:avLst/>
          </a:prstGeom>
          <a:blipFill>
            <a:blip r:embed="rId3"/>
            <a:srcRect/>
            <a:stretch>
              <a:fillRect l="-14000" r="-14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3069480F-A9BF-2A9A-75FD-9735AE29E2A6}"/>
              </a:ext>
            </a:extLst>
          </p:cNvPr>
          <p:cNvGrpSpPr/>
          <p:nvPr/>
        </p:nvGrpSpPr>
        <p:grpSpPr>
          <a:xfrm>
            <a:off x="737645" y="2041450"/>
            <a:ext cx="3654428" cy="751746"/>
            <a:chOff x="6" y="3277242"/>
            <a:chExt cx="3654428" cy="751746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8B5237DA-F574-2FD5-AB02-06BEBEC932D3}"/>
                </a:ext>
              </a:extLst>
            </p:cNvPr>
            <p:cNvSpPr/>
            <p:nvPr/>
          </p:nvSpPr>
          <p:spPr>
            <a:xfrm>
              <a:off x="6" y="3277242"/>
              <a:ext cx="3654428" cy="751746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4EAE97E5-0DE6-F008-E81B-38164E0A5589}"/>
                </a:ext>
              </a:extLst>
            </p:cNvPr>
            <p:cNvSpPr txBox="1"/>
            <p:nvPr/>
          </p:nvSpPr>
          <p:spPr>
            <a:xfrm>
              <a:off x="6" y="3277242"/>
              <a:ext cx="3654428" cy="751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200" kern="1200" dirty="0"/>
                <a:t>Een plek met afhankelijkheid</a:t>
              </a:r>
            </a:p>
          </p:txBody>
        </p:sp>
      </p:grpSp>
      <p:graphicFrame>
        <p:nvGraphicFramePr>
          <p:cNvPr id="3" name="Tijdelijke aanduiding voor inhoud 10">
            <a:extLst>
              <a:ext uri="{FF2B5EF4-FFF2-40B4-BE49-F238E27FC236}">
                <a16:creationId xmlns:a16="http://schemas.microsoft.com/office/drawing/2014/main" id="{C66EE0A9-A489-C9BB-4ECC-DD508FB04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181755"/>
              </p:ext>
            </p:extLst>
          </p:nvPr>
        </p:nvGraphicFramePr>
        <p:xfrm>
          <a:off x="5781675" y="1447800"/>
          <a:ext cx="51895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798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EA3A30-1134-BD29-AB4F-965A0FCA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323876"/>
            <a:ext cx="8761413" cy="706964"/>
          </a:xfrm>
        </p:spPr>
        <p:txBody>
          <a:bodyPr/>
          <a:lstStyle/>
          <a:p>
            <a:r>
              <a:rPr lang="nl-NL" dirty="0"/>
              <a:t>Wat is (seksueel) grensoverschrijdend gedrag? </a:t>
            </a:r>
          </a:p>
        </p:txBody>
      </p:sp>
      <p:graphicFrame>
        <p:nvGraphicFramePr>
          <p:cNvPr id="7" name="Tijdelijke aanduiding voor inhoud 9">
            <a:extLst>
              <a:ext uri="{FF2B5EF4-FFF2-40B4-BE49-F238E27FC236}">
                <a16:creationId xmlns:a16="http://schemas.microsoft.com/office/drawing/2014/main" id="{F5770E63-D612-F48B-CA48-75E773CE780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55700" y="2603500"/>
          <a:ext cx="4824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ijdelijke aanduiding voor inhoud 9">
            <a:extLst>
              <a:ext uri="{FF2B5EF4-FFF2-40B4-BE49-F238E27FC236}">
                <a16:creationId xmlns:a16="http://schemas.microsoft.com/office/drawing/2014/main" id="{2B77B586-CEB5-372B-7183-3B6E7E21094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08713" y="2603500"/>
          <a:ext cx="482441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165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9">
            <a:extLst>
              <a:ext uri="{FF2B5EF4-FFF2-40B4-BE49-F238E27FC236}">
                <a16:creationId xmlns:a16="http://schemas.microsoft.com/office/drawing/2014/main" id="{E846016E-6FC9-9500-846E-5C81495B86C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08954" y="1749424"/>
            <a:ext cx="6167336" cy="3416300"/>
          </a:xfrm>
        </p:spPr>
        <p:txBody>
          <a:bodyPr>
            <a:noAutofit/>
          </a:bodyPr>
          <a:lstStyle/>
          <a:p>
            <a:r>
              <a:rPr lang="nl-NL" sz="1600" dirty="0">
                <a:hlinkClick r:id="rId2"/>
              </a:rPr>
              <a:t>Artikel 249 Sr. 2.</a:t>
            </a:r>
          </a:p>
          <a:p>
            <a:r>
              <a:rPr lang="nl-NL" sz="1600" dirty="0"/>
              <a:t>Met dezelfde straf wordt gestraft:</a:t>
            </a:r>
          </a:p>
          <a:p>
            <a:r>
              <a:rPr lang="nl-NL" sz="1600" dirty="0">
                <a:hlinkClick r:id="rId3"/>
              </a:rPr>
              <a:t>1°.</a:t>
            </a:r>
            <a:r>
              <a:rPr lang="nl-NL" sz="1600" dirty="0"/>
              <a:t> de </a:t>
            </a:r>
            <a:r>
              <a:rPr lang="nl-NL" sz="1600" dirty="0">
                <a:highlight>
                  <a:srgbClr val="FFFF00"/>
                </a:highlight>
              </a:rPr>
              <a:t>ambtenaar die ontucht pleegt met een persoon aan zijn gezag onderworpen </a:t>
            </a:r>
            <a:r>
              <a:rPr lang="nl-NL" sz="1600" dirty="0"/>
              <a:t>of aan zijn waakzaamheid toevertrouwd of aanbevolen;</a:t>
            </a:r>
          </a:p>
          <a:p>
            <a:r>
              <a:rPr lang="nl-NL" sz="1600" dirty="0">
                <a:hlinkClick r:id="rId4"/>
              </a:rPr>
              <a:t>2°.</a:t>
            </a:r>
            <a:r>
              <a:rPr lang="nl-NL" sz="1600" dirty="0"/>
              <a:t> de bestuurder, arts, onderwijzer, beambte, opzichter of bediende in een </a:t>
            </a:r>
            <a:r>
              <a:rPr lang="nl-NL" sz="1600" dirty="0">
                <a:highlight>
                  <a:srgbClr val="FFFF00"/>
                </a:highlight>
              </a:rPr>
              <a:t>gevangenis</a:t>
            </a:r>
            <a:r>
              <a:rPr lang="nl-NL" sz="1600" dirty="0"/>
              <a:t>, rijksinrichting voor kinderbescherming, weeshuis, ziekenhuis, of instelling van weldadigheid, die </a:t>
            </a:r>
            <a:r>
              <a:rPr lang="nl-NL" sz="1600" dirty="0">
                <a:highlight>
                  <a:srgbClr val="FFFF00"/>
                </a:highlight>
              </a:rPr>
              <a:t>ontucht pleegt met een persoon daarin opgenomen;</a:t>
            </a:r>
          </a:p>
          <a:p>
            <a:r>
              <a:rPr lang="nl-NL" sz="1600" dirty="0">
                <a:hlinkClick r:id="rId5"/>
              </a:rPr>
              <a:t>3°.</a:t>
            </a:r>
            <a:r>
              <a:rPr lang="nl-NL" sz="1600" dirty="0"/>
              <a:t> degene die, werkzaam in de gezondheidszorg of maatschappelijke zorg, ontucht pleegt met iemand die zich als patiënt of cliënt aan zijn hulp of zorg heeft toevertrouwd.</a:t>
            </a:r>
          </a:p>
          <a:p>
            <a:endParaRPr lang="nl-NL" sz="1600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8026232-A37A-E959-07EF-540A2E28BD06}"/>
              </a:ext>
            </a:extLst>
          </p:cNvPr>
          <p:cNvGrpSpPr/>
          <p:nvPr/>
        </p:nvGrpSpPr>
        <p:grpSpPr>
          <a:xfrm>
            <a:off x="8338516" y="3031517"/>
            <a:ext cx="1708150" cy="1708150"/>
            <a:chOff x="1558131" y="1708150"/>
            <a:chExt cx="1708150" cy="1708150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D79F8C0F-7434-DB2C-5764-541E1209A561}"/>
                </a:ext>
              </a:extLst>
            </p:cNvPr>
            <p:cNvSpPr/>
            <p:nvPr/>
          </p:nvSpPr>
          <p:spPr>
            <a:xfrm>
              <a:off x="1558131" y="1708150"/>
              <a:ext cx="1708150" cy="17081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al 4">
              <a:extLst>
                <a:ext uri="{FF2B5EF4-FFF2-40B4-BE49-F238E27FC236}">
                  <a16:creationId xmlns:a16="http://schemas.microsoft.com/office/drawing/2014/main" id="{F67F0668-F999-9AA0-B568-C1159786C743}"/>
                </a:ext>
              </a:extLst>
            </p:cNvPr>
            <p:cNvSpPr txBox="1"/>
            <p:nvPr/>
          </p:nvSpPr>
          <p:spPr>
            <a:xfrm>
              <a:off x="1808284" y="2135187"/>
              <a:ext cx="1207844" cy="854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Strafbaar: seksueel geweld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5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8D7503C8-8AE8-D49D-FC40-E991F754F36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3704" y="2827473"/>
            <a:ext cx="6425922" cy="1697931"/>
          </a:xfr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9C7773CB-8CC5-F88B-8A45-A87F90818A09}"/>
              </a:ext>
            </a:extLst>
          </p:cNvPr>
          <p:cNvGrpSpPr/>
          <p:nvPr/>
        </p:nvGrpSpPr>
        <p:grpSpPr>
          <a:xfrm>
            <a:off x="8054534" y="2147887"/>
            <a:ext cx="2562225" cy="2562225"/>
            <a:chOff x="1131093" y="854074"/>
            <a:chExt cx="2562225" cy="2562225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A93272F8-2404-A473-F79C-C31E81D2237D}"/>
                </a:ext>
              </a:extLst>
            </p:cNvPr>
            <p:cNvSpPr/>
            <p:nvPr/>
          </p:nvSpPr>
          <p:spPr>
            <a:xfrm>
              <a:off x="1131093" y="854074"/>
              <a:ext cx="2562225" cy="256222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al 4">
              <a:extLst>
                <a:ext uri="{FF2B5EF4-FFF2-40B4-BE49-F238E27FC236}">
                  <a16:creationId xmlns:a16="http://schemas.microsoft.com/office/drawing/2014/main" id="{25DA7265-7CFC-2352-586D-8153FE6255AC}"/>
                </a:ext>
              </a:extLst>
            </p:cNvPr>
            <p:cNvSpPr txBox="1"/>
            <p:nvPr/>
          </p:nvSpPr>
          <p:spPr>
            <a:xfrm>
              <a:off x="1815208" y="1014214"/>
              <a:ext cx="1193996" cy="480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200" kern="1200" dirty="0"/>
                <a:t>Seksueel </a:t>
              </a:r>
              <a:r>
                <a:rPr lang="nl-NL" sz="1200" kern="1200" dirty="0" err="1"/>
                <a:t>normover</a:t>
              </a:r>
              <a:r>
                <a:rPr lang="nl-NL" sz="1200" kern="1200" dirty="0"/>
                <a:t>-schrijdend</a:t>
              </a:r>
            </a:p>
          </p:txBody>
        </p:sp>
      </p:grpSp>
      <p:sp>
        <p:nvSpPr>
          <p:cNvPr id="11" name="Ovaal 10">
            <a:extLst>
              <a:ext uri="{FF2B5EF4-FFF2-40B4-BE49-F238E27FC236}">
                <a16:creationId xmlns:a16="http://schemas.microsoft.com/office/drawing/2014/main" id="{08536260-4BF6-056B-97B2-6D53EAB44607}"/>
              </a:ext>
            </a:extLst>
          </p:cNvPr>
          <p:cNvSpPr/>
          <p:nvPr/>
        </p:nvSpPr>
        <p:spPr>
          <a:xfrm>
            <a:off x="4275409" y="2788444"/>
            <a:ext cx="2117797" cy="39879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7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EB2DABEC-89C4-0844-7D7B-F13B69F27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821437"/>
              </p:ext>
            </p:extLst>
          </p:nvPr>
        </p:nvGraphicFramePr>
        <p:xfrm>
          <a:off x="5781675" y="1447800"/>
          <a:ext cx="51895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hthoek 11" descr="Close-up van kippengaas">
            <a:extLst>
              <a:ext uri="{FF2B5EF4-FFF2-40B4-BE49-F238E27FC236}">
                <a16:creationId xmlns:a16="http://schemas.microsoft.com/office/drawing/2014/main" id="{DB88CB2C-D7AC-979F-C7C8-A8D3E860EBB4}"/>
              </a:ext>
            </a:extLst>
          </p:cNvPr>
          <p:cNvSpPr/>
          <p:nvPr/>
        </p:nvSpPr>
        <p:spPr>
          <a:xfrm>
            <a:off x="737645" y="2981542"/>
            <a:ext cx="3654428" cy="3132277"/>
          </a:xfrm>
          <a:prstGeom prst="rect">
            <a:avLst/>
          </a:prstGeom>
          <a:blipFill>
            <a:blip r:embed="rId7"/>
            <a:srcRect/>
            <a:stretch>
              <a:fillRect l="-14000" r="-14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482A815-CF4A-1BDB-7DC9-B6A81F62DD27}"/>
              </a:ext>
            </a:extLst>
          </p:cNvPr>
          <p:cNvGrpSpPr/>
          <p:nvPr/>
        </p:nvGrpSpPr>
        <p:grpSpPr>
          <a:xfrm>
            <a:off x="737645" y="2080361"/>
            <a:ext cx="3654428" cy="751746"/>
            <a:chOff x="6" y="3277242"/>
            <a:chExt cx="3654428" cy="751746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0FAE177-C8C5-EA5E-57C7-93AD0E9D650E}"/>
                </a:ext>
              </a:extLst>
            </p:cNvPr>
            <p:cNvSpPr/>
            <p:nvPr/>
          </p:nvSpPr>
          <p:spPr>
            <a:xfrm>
              <a:off x="6" y="3277242"/>
              <a:ext cx="3654428" cy="751746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3FDCDBBB-D5CE-A63E-05FB-CEB53BBA67E8}"/>
                </a:ext>
              </a:extLst>
            </p:cNvPr>
            <p:cNvSpPr txBox="1"/>
            <p:nvPr/>
          </p:nvSpPr>
          <p:spPr>
            <a:xfrm>
              <a:off x="6" y="3277242"/>
              <a:ext cx="3654428" cy="751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200" kern="1200" dirty="0"/>
                <a:t>Een plek met afhankelijkheid</a:t>
              </a:r>
            </a:p>
          </p:txBody>
        </p:sp>
      </p:grpSp>
      <p:sp>
        <p:nvSpPr>
          <p:cNvPr id="16" name="Ovaal 15">
            <a:extLst>
              <a:ext uri="{FF2B5EF4-FFF2-40B4-BE49-F238E27FC236}">
                <a16:creationId xmlns:a16="http://schemas.microsoft.com/office/drawing/2014/main" id="{B9111604-6DB8-FF81-BED5-681D156FC009}"/>
              </a:ext>
            </a:extLst>
          </p:cNvPr>
          <p:cNvSpPr/>
          <p:nvPr/>
        </p:nvSpPr>
        <p:spPr>
          <a:xfrm>
            <a:off x="8142979" y="2169268"/>
            <a:ext cx="3311376" cy="33333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9139304E-C04D-542D-D521-4B8E803C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Picture 2" descr="schilderij femke">
            <a:extLst>
              <a:ext uri="{FF2B5EF4-FFF2-40B4-BE49-F238E27FC236}">
                <a16:creationId xmlns:a16="http://schemas.microsoft.com/office/drawing/2014/main" id="{1ED59253-9EE1-1C38-2794-0DFD75EC08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647" y="1447800"/>
            <a:ext cx="360759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4323910-D437-0269-952A-38464EDE0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hthoek 4" descr="Close-up van kippengaas">
            <a:extLst>
              <a:ext uri="{FF2B5EF4-FFF2-40B4-BE49-F238E27FC236}">
                <a16:creationId xmlns:a16="http://schemas.microsoft.com/office/drawing/2014/main" id="{93AF9497-D9FE-F79D-7A16-FDE443A1FAFA}"/>
              </a:ext>
            </a:extLst>
          </p:cNvPr>
          <p:cNvSpPr/>
          <p:nvPr/>
        </p:nvSpPr>
        <p:spPr>
          <a:xfrm>
            <a:off x="737645" y="2981542"/>
            <a:ext cx="3654428" cy="3132277"/>
          </a:xfrm>
          <a:prstGeom prst="rect">
            <a:avLst/>
          </a:prstGeom>
          <a:blipFill>
            <a:blip r:embed="rId4"/>
            <a:srcRect/>
            <a:stretch>
              <a:fillRect l="-14000" r="-14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D1E74BA-DD02-7D97-8384-5866D58642F4}"/>
              </a:ext>
            </a:extLst>
          </p:cNvPr>
          <p:cNvGrpSpPr/>
          <p:nvPr/>
        </p:nvGrpSpPr>
        <p:grpSpPr>
          <a:xfrm>
            <a:off x="724319" y="1927792"/>
            <a:ext cx="3654428" cy="751746"/>
            <a:chOff x="6" y="3277242"/>
            <a:chExt cx="3654428" cy="751746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681F24A-BC79-A288-70A1-19B08CB8DE43}"/>
                </a:ext>
              </a:extLst>
            </p:cNvPr>
            <p:cNvSpPr/>
            <p:nvPr/>
          </p:nvSpPr>
          <p:spPr>
            <a:xfrm>
              <a:off x="6" y="3277242"/>
              <a:ext cx="3654428" cy="751746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84AF9498-76C0-F76B-8DF4-3F2CEEA0C12C}"/>
                </a:ext>
              </a:extLst>
            </p:cNvPr>
            <p:cNvSpPr txBox="1"/>
            <p:nvPr/>
          </p:nvSpPr>
          <p:spPr>
            <a:xfrm>
              <a:off x="6" y="3277242"/>
              <a:ext cx="3654428" cy="751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200" kern="1200" dirty="0"/>
                <a:t>Een plek met afhankelijkheid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8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>
            <a:extLst>
              <a:ext uri="{FF2B5EF4-FFF2-40B4-BE49-F238E27FC236}">
                <a16:creationId xmlns:a16="http://schemas.microsoft.com/office/drawing/2014/main" id="{BDCD137A-63C9-F252-EA15-8F7D51DE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25" name="Tijdelijke aanduiding voor inhoud 24">
            <a:extLst>
              <a:ext uri="{FF2B5EF4-FFF2-40B4-BE49-F238E27FC236}">
                <a16:creationId xmlns:a16="http://schemas.microsoft.com/office/drawing/2014/main" id="{2A43AD65-0A27-215A-D06F-15EDC55EB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518310"/>
              </p:ext>
            </p:extLst>
          </p:nvPr>
        </p:nvGraphicFramePr>
        <p:xfrm>
          <a:off x="5781675" y="1447800"/>
          <a:ext cx="51895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065C1E0C-2F03-DC60-E78F-380D4D6F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hthoek 4" descr="Persoon met het gezicht naar een bakstenen muur">
            <a:extLst>
              <a:ext uri="{FF2B5EF4-FFF2-40B4-BE49-F238E27FC236}">
                <a16:creationId xmlns:a16="http://schemas.microsoft.com/office/drawing/2014/main" id="{20FB59F6-E8F1-C3BE-0EAF-6F48DFD85EBF}"/>
              </a:ext>
            </a:extLst>
          </p:cNvPr>
          <p:cNvSpPr/>
          <p:nvPr/>
        </p:nvSpPr>
        <p:spPr>
          <a:xfrm>
            <a:off x="856035" y="3133546"/>
            <a:ext cx="3356043" cy="287652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1927E844-B4CF-B9F7-95C2-71B550902C58}"/>
              </a:ext>
            </a:extLst>
          </p:cNvPr>
          <p:cNvGrpSpPr/>
          <p:nvPr/>
        </p:nvGrpSpPr>
        <p:grpSpPr>
          <a:xfrm>
            <a:off x="856035" y="2332048"/>
            <a:ext cx="3071454" cy="566091"/>
            <a:chOff x="5749557" y="2179892"/>
            <a:chExt cx="3071454" cy="566091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18405209-85E5-385D-164D-71D299E3E1F2}"/>
                </a:ext>
              </a:extLst>
            </p:cNvPr>
            <p:cNvSpPr/>
            <p:nvPr/>
          </p:nvSpPr>
          <p:spPr>
            <a:xfrm>
              <a:off x="6069099" y="2179892"/>
              <a:ext cx="2751912" cy="566091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3DE5209-8C20-C35B-0794-4BB7C5C75D4E}"/>
                </a:ext>
              </a:extLst>
            </p:cNvPr>
            <p:cNvSpPr txBox="1"/>
            <p:nvPr/>
          </p:nvSpPr>
          <p:spPr>
            <a:xfrm>
              <a:off x="5749557" y="2179892"/>
              <a:ext cx="3071454" cy="566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700" kern="1200" dirty="0"/>
                <a:t>Een plek met kwetsbare mensen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1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0802633-67D5-42BB-8A09-7D7293B4D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1204D6F-36A7-49BD-A760-DC7C0FCA7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78E5669-60AD-4B8B-97FD-BA1571EF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1950ED5-F51C-4904-AA69-FA5B2D7D6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2344F43-3D33-4A7D-8CE8-1D9DABFC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0126C24-FE16-754B-1195-E06F36E5D5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9005" y="838200"/>
            <a:ext cx="10292575" cy="5169577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i="1" dirty="0"/>
              <a:t>Als seksueel grensoverschrijdend gedrag in ‘mijn’ inrichting voorkomt, weet ik ervan.</a:t>
            </a:r>
          </a:p>
        </p:txBody>
      </p:sp>
      <p:pic>
        <p:nvPicPr>
          <p:cNvPr id="10" name="Picture 2" descr="John de Mol wekt argwaan na nieuwe onthulling: 'Liegt hij over The Voice?'">
            <a:extLst>
              <a:ext uri="{FF2B5EF4-FFF2-40B4-BE49-F238E27FC236}">
                <a16:creationId xmlns:a16="http://schemas.microsoft.com/office/drawing/2014/main" id="{C9B6268E-E0E2-0CE9-314D-3171B3DF5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r="-1" b="17842"/>
          <a:stretch/>
        </p:blipFill>
        <p:spPr bwMode="auto">
          <a:xfrm>
            <a:off x="1419687" y="1251377"/>
            <a:ext cx="3048209" cy="125517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AF09674-384B-C6E3-1AFD-934D05643912}"/>
              </a:ext>
            </a:extLst>
          </p:cNvPr>
          <p:cNvSpPr/>
          <p:nvPr/>
        </p:nvSpPr>
        <p:spPr>
          <a:xfrm>
            <a:off x="7248296" y="1619887"/>
            <a:ext cx="3524016" cy="377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Vertrouwenspersoon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E068F56-3579-6C69-1EE1-F8C6D90CE0B9}"/>
              </a:ext>
            </a:extLst>
          </p:cNvPr>
          <p:cNvSpPr/>
          <p:nvPr/>
        </p:nvSpPr>
        <p:spPr>
          <a:xfrm>
            <a:off x="7248298" y="2203678"/>
            <a:ext cx="3524011" cy="35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Veilig melden</a:t>
            </a:r>
          </a:p>
        </p:txBody>
      </p:sp>
      <p:pic>
        <p:nvPicPr>
          <p:cNvPr id="13" name="Tijdelijke aanduiding voor inhoud 5" descr="Oor met effen opvulling">
            <a:extLst>
              <a:ext uri="{FF2B5EF4-FFF2-40B4-BE49-F238E27FC236}">
                <a16:creationId xmlns:a16="http://schemas.microsoft.com/office/drawing/2014/main" id="{DDC731FA-577C-64BD-6004-4ED4DC2AF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6887" y="4350454"/>
            <a:ext cx="1654099" cy="1654099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487FD573-1E15-B933-C029-85FEED5F68AC}"/>
              </a:ext>
            </a:extLst>
          </p:cNvPr>
          <p:cNvSpPr/>
          <p:nvPr/>
        </p:nvSpPr>
        <p:spPr>
          <a:xfrm>
            <a:off x="7248293" y="4671225"/>
            <a:ext cx="3524016" cy="377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Naar vragen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34FF174-F705-8A59-0813-0A0F67242C44}"/>
              </a:ext>
            </a:extLst>
          </p:cNvPr>
          <p:cNvSpPr/>
          <p:nvPr/>
        </p:nvSpPr>
        <p:spPr>
          <a:xfrm>
            <a:off x="7248293" y="5250617"/>
            <a:ext cx="3524016" cy="377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Taal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1CE03274-E780-7E81-B4BE-24218DA56498}"/>
              </a:ext>
            </a:extLst>
          </p:cNvPr>
          <p:cNvSpPr txBox="1">
            <a:spLocks/>
          </p:cNvSpPr>
          <p:nvPr/>
        </p:nvSpPr>
        <p:spPr>
          <a:xfrm>
            <a:off x="1694985" y="2759840"/>
            <a:ext cx="9283665" cy="16002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nl-NL" sz="2400" i="1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68EEF716-60EA-6EE3-F3F5-9478C9880799}"/>
              </a:ext>
            </a:extLst>
          </p:cNvPr>
          <p:cNvGrpSpPr/>
          <p:nvPr/>
        </p:nvGrpSpPr>
        <p:grpSpPr>
          <a:xfrm>
            <a:off x="4943708" y="2920073"/>
            <a:ext cx="1258335" cy="1258335"/>
            <a:chOff x="1965601" y="1656832"/>
            <a:chExt cx="1258335" cy="1258335"/>
          </a:xfrm>
          <a:scene3d>
            <a:camera prst="orthographicFront"/>
            <a:lightRig rig="flat" dir="t"/>
          </a:scene3d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6F5E442-5003-51AE-9136-864D82E8662A}"/>
                </a:ext>
              </a:extLst>
            </p:cNvPr>
            <p:cNvSpPr/>
            <p:nvPr/>
          </p:nvSpPr>
          <p:spPr>
            <a:xfrm>
              <a:off x="1965601" y="1656832"/>
              <a:ext cx="1258335" cy="1258335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Ovaal 4">
              <a:extLst>
                <a:ext uri="{FF2B5EF4-FFF2-40B4-BE49-F238E27FC236}">
                  <a16:creationId xmlns:a16="http://schemas.microsoft.com/office/drawing/2014/main" id="{67887EDE-A83A-61B0-577F-AB55D76A9D1A}"/>
                </a:ext>
              </a:extLst>
            </p:cNvPr>
            <p:cNvSpPr txBox="1"/>
            <p:nvPr/>
          </p:nvSpPr>
          <p:spPr>
            <a:xfrm>
              <a:off x="2149880" y="1841111"/>
              <a:ext cx="889777" cy="889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400" kern="1200" dirty="0"/>
                <a:t>macht</a:t>
              </a:r>
            </a:p>
          </p:txBody>
        </p:sp>
      </p:grpSp>
      <p:sp>
        <p:nvSpPr>
          <p:cNvPr id="20" name="Rechthoek 19">
            <a:extLst>
              <a:ext uri="{FF2B5EF4-FFF2-40B4-BE49-F238E27FC236}">
                <a16:creationId xmlns:a16="http://schemas.microsoft.com/office/drawing/2014/main" id="{9BC5C1AC-4495-9636-7A63-7B06D387D5E4}"/>
              </a:ext>
            </a:extLst>
          </p:cNvPr>
          <p:cNvSpPr/>
          <p:nvPr/>
        </p:nvSpPr>
        <p:spPr>
          <a:xfrm>
            <a:off x="7248293" y="3120890"/>
            <a:ext cx="3524016" cy="377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Bevragen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E0CE057-869C-C9A5-078E-1E6EDAB9EFB1}"/>
              </a:ext>
            </a:extLst>
          </p:cNvPr>
          <p:cNvSpPr/>
          <p:nvPr/>
        </p:nvSpPr>
        <p:spPr>
          <a:xfrm>
            <a:off x="7248293" y="3700282"/>
            <a:ext cx="3524016" cy="377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Structuur bezien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9B2A7177-F42F-4D53-3931-35990B539925}"/>
              </a:ext>
            </a:extLst>
          </p:cNvPr>
          <p:cNvSpPr/>
          <p:nvPr/>
        </p:nvSpPr>
        <p:spPr>
          <a:xfrm>
            <a:off x="4943708" y="3801516"/>
            <a:ext cx="1410623" cy="532441"/>
          </a:xfrm>
          <a:prstGeom prst="roundRect">
            <a:avLst>
              <a:gd name="adj" fmla="val 50000"/>
            </a:avLst>
          </a:prstGeom>
          <a:solidFill>
            <a:srgbClr val="84F6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vier ogen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E976802-01B5-F0AD-71DD-BB2209CF56C8}"/>
              </a:ext>
            </a:extLst>
          </p:cNvPr>
          <p:cNvSpPr/>
          <p:nvPr/>
        </p:nvSpPr>
        <p:spPr>
          <a:xfrm>
            <a:off x="8006836" y="304140"/>
            <a:ext cx="1105141" cy="947237"/>
          </a:xfrm>
          <a:prstGeom prst="rect">
            <a:avLst/>
          </a:prstGeom>
          <a:blipFill rotWithShape="1">
            <a:blip r:embed="rId5"/>
            <a:srcRect/>
            <a:stretch>
              <a:fillRect l="-14000" r="-14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hthoek 24" descr="Abstracte geometrische 3D vormen">
            <a:extLst>
              <a:ext uri="{FF2B5EF4-FFF2-40B4-BE49-F238E27FC236}">
                <a16:creationId xmlns:a16="http://schemas.microsoft.com/office/drawing/2014/main" id="{E765DF6E-49FD-D55C-6BA3-6AC95A3C704E}"/>
              </a:ext>
            </a:extLst>
          </p:cNvPr>
          <p:cNvSpPr/>
          <p:nvPr/>
        </p:nvSpPr>
        <p:spPr>
          <a:xfrm>
            <a:off x="9427954" y="304140"/>
            <a:ext cx="1105141" cy="94723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hthoek 25" descr="Persoon met het gezicht naar een bakstenen muur">
            <a:extLst>
              <a:ext uri="{FF2B5EF4-FFF2-40B4-BE49-F238E27FC236}">
                <a16:creationId xmlns:a16="http://schemas.microsoft.com/office/drawing/2014/main" id="{C1950F87-34C9-C028-7368-E56E0DFF5FB8}"/>
              </a:ext>
            </a:extLst>
          </p:cNvPr>
          <p:cNvSpPr/>
          <p:nvPr/>
        </p:nvSpPr>
        <p:spPr>
          <a:xfrm>
            <a:off x="10849072" y="304140"/>
            <a:ext cx="1105141" cy="947237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753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6703E8D-22D9-4CBC-9F78-6C8FC35C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EBEBEB"/>
                </a:solidFill>
              </a:rPr>
              <a:t>Waar</a:t>
            </a:r>
            <a:r>
              <a:rPr lang="en-US" sz="3600" dirty="0">
                <a:solidFill>
                  <a:srgbClr val="EBEBEB"/>
                </a:solidFill>
              </a:rPr>
              <a:t> wilt u het </a:t>
            </a:r>
            <a:r>
              <a:rPr lang="en-US" sz="3600" dirty="0" err="1">
                <a:solidFill>
                  <a:srgbClr val="EBEBEB"/>
                </a:solidFill>
              </a:rPr>
              <a:t>graag</a:t>
            </a:r>
            <a:r>
              <a:rPr lang="en-US" sz="3600" dirty="0">
                <a:solidFill>
                  <a:srgbClr val="EBEBEB"/>
                </a:solidFill>
              </a:rPr>
              <a:t> over </a:t>
            </a:r>
            <a:r>
              <a:rPr lang="en-US" sz="3600" dirty="0" err="1">
                <a:solidFill>
                  <a:srgbClr val="EBEBEB"/>
                </a:solidFill>
              </a:rPr>
              <a:t>hebben</a:t>
            </a:r>
            <a:r>
              <a:rPr lang="en-US" sz="3600" dirty="0">
                <a:solidFill>
                  <a:srgbClr val="EBEBEB"/>
                </a:solidFill>
              </a:rPr>
              <a:t>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1" name="Tijdelijke aanduiding voor inhoud 2">
            <a:extLst>
              <a:ext uri="{FF2B5EF4-FFF2-40B4-BE49-F238E27FC236}">
                <a16:creationId xmlns:a16="http://schemas.microsoft.com/office/drawing/2014/main" id="{A3ECED8C-8AA5-429B-8DA0-41B41E599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55808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036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64FA8-1202-4631-A553-81909F69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ben ik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DB43E6-8882-4B98-A82B-58BCF5662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390" y="4548525"/>
            <a:ext cx="3050438" cy="576262"/>
          </a:xfrm>
        </p:spPr>
        <p:txBody>
          <a:bodyPr/>
          <a:lstStyle/>
          <a:p>
            <a:r>
              <a:rPr lang="nl-NL" dirty="0"/>
              <a:t>Hoofd bureau </a:t>
            </a:r>
          </a:p>
        </p:txBody>
      </p:sp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8258B065-ED2B-476B-AEB1-5DC08F40BB8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/>
          <a:srcRect t="28301" b="28301"/>
          <a:stretch/>
        </p:blipFill>
        <p:spPr>
          <a:xfrm>
            <a:off x="8164897" y="846624"/>
            <a:ext cx="2691243" cy="1591510"/>
          </a:xfr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F8FAD19-E159-43FE-87A2-554D2DA3301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71390" y="5124787"/>
            <a:ext cx="3050438" cy="917952"/>
          </a:xfrm>
        </p:spPr>
        <p:txBody>
          <a:bodyPr/>
          <a:lstStyle/>
          <a:p>
            <a:r>
              <a:rPr lang="nl-NL" dirty="0"/>
              <a:t>Regeringscommissaris seksueel grensoverschrijdend gedrag en seksueel geweld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D493D9-089C-4491-BF36-246A9ADBF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85301" y="4548525"/>
            <a:ext cx="3050438" cy="576263"/>
          </a:xfrm>
        </p:spPr>
        <p:txBody>
          <a:bodyPr/>
          <a:lstStyle/>
          <a:p>
            <a:r>
              <a:rPr lang="nl-NL" dirty="0"/>
              <a:t>Oude bekende</a:t>
            </a:r>
          </a:p>
        </p:txBody>
      </p:sp>
      <p:pic>
        <p:nvPicPr>
          <p:cNvPr id="30" name="Tijdelijke aanduiding voor afbeelding 29">
            <a:extLst>
              <a:ext uri="{FF2B5EF4-FFF2-40B4-BE49-F238E27FC236}">
                <a16:creationId xmlns:a16="http://schemas.microsoft.com/office/drawing/2014/main" id="{A416E779-3F15-4F10-896A-F6E1EE48732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3"/>
          <a:srcRect t="79" b="79"/>
          <a:stretch/>
        </p:blipFill>
        <p:spPr>
          <a:xfrm>
            <a:off x="4750989" y="2619181"/>
            <a:ext cx="2691242" cy="1591510"/>
          </a:xfr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0E23250-6D5F-4AB2-B4C1-97B402FE4C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86608" y="5124786"/>
            <a:ext cx="3050438" cy="917952"/>
          </a:xfrm>
        </p:spPr>
        <p:txBody>
          <a:bodyPr/>
          <a:lstStyle/>
          <a:p>
            <a:r>
              <a:rPr lang="nl-NL" dirty="0"/>
              <a:t>Coördinator seksueel geweld tegen kinderen bij Nationaal Rapporteur	</a:t>
            </a:r>
          </a:p>
        </p:txBody>
      </p:sp>
      <p:pic>
        <p:nvPicPr>
          <p:cNvPr id="31" name="Tijdelijke aanduiding voor afbeelding 15">
            <a:extLst>
              <a:ext uri="{FF2B5EF4-FFF2-40B4-BE49-F238E27FC236}">
                <a16:creationId xmlns:a16="http://schemas.microsoft.com/office/drawing/2014/main" id="{D81D6087-F929-4275-8448-B7994B25E3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4" b="28274"/>
          <a:stretch/>
        </p:blipFill>
        <p:spPr>
          <a:xfrm>
            <a:off x="8164898" y="2633245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8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  <p:bldP spid="5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34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0" name="Rectangle 45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0DC0F2C-5C27-4EC6-9754-B361B0C72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77E138-7645-4D07-B09A-9F3642A6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6C5CFB-285C-4778-978B-B23EF471F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0C4BFD8-0A80-40F1-9F9B-E9981F6B7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F080229-11A6-48C1-B5FC-010FF29E7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34F3838-F7FD-4275-8FE5-11B53CF3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014878A-F933-408B-A8C5-8853A9EB4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4358457-400C-407C-B1C7-322E3A951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BB5C445F-93DC-425D-8531-0B9FF4434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FD7CA6C4-0411-42B4-9084-F7340B4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B0122352-D2A8-463A-98F7-51B4C4409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4BDAFE4-B077-4198-88C4-9CC921DC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385410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Opdracht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en-US" dirty="0" err="1">
                <a:solidFill>
                  <a:srgbClr val="EBEBEB"/>
                </a:solidFill>
              </a:rPr>
              <a:t>regeringscommissaris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F6A0E89-562A-4A9E-98AC-2BA897AB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35E9C328-AB9B-39F5-DD2F-CC7AE9F14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601841"/>
              </p:ext>
            </p:extLst>
          </p:nvPr>
        </p:nvGraphicFramePr>
        <p:xfrm>
          <a:off x="1286934" y="116459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vaal 2">
            <a:extLst>
              <a:ext uri="{FF2B5EF4-FFF2-40B4-BE49-F238E27FC236}">
                <a16:creationId xmlns:a16="http://schemas.microsoft.com/office/drawing/2014/main" id="{9AA4E0AC-1B08-4EEC-8CAB-20ECB5F01E3F}"/>
              </a:ext>
            </a:extLst>
          </p:cNvPr>
          <p:cNvSpPr/>
          <p:nvPr/>
        </p:nvSpPr>
        <p:spPr>
          <a:xfrm>
            <a:off x="575455" y="1167240"/>
            <a:ext cx="2854455" cy="7036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Handreiking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9565A727-5296-4850-B788-98084C1832B9}"/>
              </a:ext>
            </a:extLst>
          </p:cNvPr>
          <p:cNvSpPr/>
          <p:nvPr/>
        </p:nvSpPr>
        <p:spPr>
          <a:xfrm>
            <a:off x="3782138" y="1165456"/>
            <a:ext cx="2854455" cy="7036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Impactanalyse</a:t>
            </a:r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355587FB-ABFE-425D-9A2A-9DB04F4711B2}"/>
              </a:ext>
            </a:extLst>
          </p:cNvPr>
          <p:cNvSpPr/>
          <p:nvPr/>
        </p:nvSpPr>
        <p:spPr>
          <a:xfrm>
            <a:off x="476044" y="3944634"/>
            <a:ext cx="2854455" cy="7036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Advies DJI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74651EF8-9291-452D-8E5F-0563992A2E94}"/>
              </a:ext>
            </a:extLst>
          </p:cNvPr>
          <p:cNvSpPr/>
          <p:nvPr/>
        </p:nvSpPr>
        <p:spPr>
          <a:xfrm>
            <a:off x="7374177" y="1317717"/>
            <a:ext cx="2854455" cy="7036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Studentenpact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6CA5AFE6-2732-4DB3-B7AF-E5C7F8261391}"/>
              </a:ext>
            </a:extLst>
          </p:cNvPr>
          <p:cNvSpPr/>
          <p:nvPr/>
        </p:nvSpPr>
        <p:spPr>
          <a:xfrm>
            <a:off x="8949320" y="3856180"/>
            <a:ext cx="2854455" cy="7036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Podcast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59B61A7E-89D9-44E2-BF98-B8C0496D995A}"/>
              </a:ext>
            </a:extLst>
          </p:cNvPr>
          <p:cNvSpPr/>
          <p:nvPr/>
        </p:nvSpPr>
        <p:spPr>
          <a:xfrm>
            <a:off x="5786171" y="3882224"/>
            <a:ext cx="2854455" cy="7036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Sectoren</a:t>
            </a:r>
          </a:p>
        </p:txBody>
      </p:sp>
      <p:pic>
        <p:nvPicPr>
          <p:cNvPr id="4" name="Tijdelijke aanduiding voor afbeelding 29">
            <a:extLst>
              <a:ext uri="{FF2B5EF4-FFF2-40B4-BE49-F238E27FC236}">
                <a16:creationId xmlns:a16="http://schemas.microsoft.com/office/drawing/2014/main" id="{A7738EA2-CBC7-E375-F7BB-1149C6C703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9" b="79"/>
          <a:stretch/>
        </p:blipFill>
        <p:spPr>
          <a:xfrm>
            <a:off x="8713497" y="5059331"/>
            <a:ext cx="2691242" cy="1591510"/>
          </a:xfrm>
          <a:prstGeom prst="roundRect">
            <a:avLst>
              <a:gd name="adj" fmla="val 1858"/>
            </a:avLst>
          </a:prstGeom>
        </p:spPr>
      </p:pic>
    </p:spTree>
    <p:extLst>
      <p:ext uri="{BB962C8B-B14F-4D97-AF65-F5344CB8AC3E}">
        <p14:creationId xmlns:p14="http://schemas.microsoft.com/office/powerpoint/2010/main" val="24411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DC41C-7155-4094-806F-ECCB78B0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330507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Wat </a:t>
            </a:r>
            <a:r>
              <a:rPr lang="en-US" dirty="0" err="1">
                <a:solidFill>
                  <a:schemeClr val="tx2"/>
                </a:solidFill>
              </a:rPr>
              <a:t>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vandaag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kwijt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wil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5BF5009-37B0-4BE6-B2ED-3D332157C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5700" y="2312988"/>
            <a:ext cx="6467317" cy="35718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Hoe we </a:t>
            </a:r>
            <a:r>
              <a:rPr lang="en-US" dirty="0" err="1">
                <a:highlight>
                  <a:srgbClr val="FFFF00"/>
                </a:highlight>
              </a:rPr>
              <a:t>anders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zijn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gaan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kijken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seksueel</a:t>
            </a:r>
            <a:r>
              <a:rPr lang="en-US" dirty="0"/>
              <a:t> </a:t>
            </a:r>
            <a:r>
              <a:rPr lang="en-US" dirty="0" err="1"/>
              <a:t>grensoverschrijdend</a:t>
            </a:r>
            <a:r>
              <a:rPr lang="en-US" dirty="0"/>
              <a:t> </a:t>
            </a:r>
            <a:r>
              <a:rPr lang="en-US" dirty="0" err="1"/>
              <a:t>gedrag</a:t>
            </a:r>
            <a:endParaRPr lang="en-US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Wat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betekent</a:t>
            </a:r>
            <a:r>
              <a:rPr lang="en-US" dirty="0"/>
              <a:t> voor de </a:t>
            </a:r>
            <a:r>
              <a:rPr lang="en-US" dirty="0" err="1">
                <a:highlight>
                  <a:srgbClr val="FFFF00"/>
                </a:highlight>
              </a:rPr>
              <a:t>aanpak</a:t>
            </a:r>
            <a:r>
              <a:rPr lang="en-US" dirty="0"/>
              <a:t> van </a:t>
            </a:r>
            <a:r>
              <a:rPr lang="en-US" dirty="0" err="1"/>
              <a:t>seksueel</a:t>
            </a:r>
            <a:r>
              <a:rPr lang="en-US" dirty="0"/>
              <a:t> </a:t>
            </a:r>
            <a:r>
              <a:rPr lang="en-US" dirty="0" err="1"/>
              <a:t>geweld</a:t>
            </a:r>
            <a:r>
              <a:rPr lang="en-US" dirty="0"/>
              <a:t> en </a:t>
            </a:r>
            <a:r>
              <a:rPr lang="en-US" dirty="0" err="1"/>
              <a:t>seksueel</a:t>
            </a:r>
            <a:r>
              <a:rPr lang="en-US" dirty="0"/>
              <a:t> </a:t>
            </a:r>
            <a:r>
              <a:rPr lang="en-US" dirty="0" err="1"/>
              <a:t>grensoverschrijdend</a:t>
            </a:r>
            <a:r>
              <a:rPr lang="en-US" dirty="0"/>
              <a:t> </a:t>
            </a:r>
            <a:r>
              <a:rPr lang="en-US" dirty="0" err="1"/>
              <a:t>gedrag</a:t>
            </a:r>
            <a:endParaRPr lang="en-US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..in het </a:t>
            </a:r>
            <a:r>
              <a:rPr lang="en-US" dirty="0" err="1"/>
              <a:t>bijzonder</a:t>
            </a:r>
            <a:r>
              <a:rPr lang="en-US" dirty="0"/>
              <a:t> in de </a:t>
            </a:r>
            <a:r>
              <a:rPr lang="en-US" dirty="0" err="1">
                <a:highlight>
                  <a:srgbClr val="FFFF00"/>
                </a:highlight>
              </a:rPr>
              <a:t>bijzondere</a:t>
            </a:r>
            <a:r>
              <a:rPr lang="en-US" dirty="0">
                <a:highlight>
                  <a:srgbClr val="FFFF00"/>
                </a:highlight>
              </a:rPr>
              <a:t> setting </a:t>
            </a:r>
            <a:r>
              <a:rPr lang="en-US" dirty="0"/>
              <a:t>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justitiële</a:t>
            </a:r>
            <a:r>
              <a:rPr lang="en-US" dirty="0"/>
              <a:t> </a:t>
            </a:r>
            <a:r>
              <a:rPr lang="en-US" dirty="0" err="1"/>
              <a:t>inrichting</a:t>
            </a:r>
            <a:r>
              <a:rPr lang="en-US" dirty="0"/>
              <a:t>	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En wat </a:t>
            </a:r>
            <a:r>
              <a:rPr lang="en-US" dirty="0" err="1"/>
              <a:t>dat</a:t>
            </a:r>
            <a:r>
              <a:rPr lang="en-US" dirty="0"/>
              <a:t> voor u </a:t>
            </a:r>
            <a:r>
              <a:rPr lang="en-US" dirty="0" err="1"/>
              <a:t>betekent</a:t>
            </a:r>
            <a:r>
              <a:rPr lang="en-US" dirty="0"/>
              <a:t>..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Tijdelijke aanduiding voor inhoud 4" descr="Onderwaterweergave van een drijvende ijsberg">
            <a:extLst>
              <a:ext uri="{FF2B5EF4-FFF2-40B4-BE49-F238E27FC236}">
                <a16:creationId xmlns:a16="http://schemas.microsoft.com/office/drawing/2014/main" id="{BD0E5033-1B06-8EFD-19BB-6AD2EA41CC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21094"/>
          <a:stretch/>
        </p:blipFill>
        <p:spPr>
          <a:xfrm>
            <a:off x="8105775" y="2312988"/>
            <a:ext cx="3084513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4">
            <a:extLst>
              <a:ext uri="{FF2B5EF4-FFF2-40B4-BE49-F238E27FC236}">
                <a16:creationId xmlns:a16="http://schemas.microsoft.com/office/drawing/2014/main" id="{4F0E0B92-8B41-4D00-A10D-B3776FF2D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0336"/>
              </p:ext>
            </p:extLst>
          </p:nvPr>
        </p:nvGraphicFramePr>
        <p:xfrm>
          <a:off x="838200" y="13303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D1EC152A-4D13-434F-A4DD-41C89C6FE680}"/>
              </a:ext>
            </a:extLst>
          </p:cNvPr>
          <p:cNvSpPr/>
          <p:nvPr/>
        </p:nvSpPr>
        <p:spPr>
          <a:xfrm>
            <a:off x="7751045" y="1456697"/>
            <a:ext cx="1802531" cy="886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/>
              <a:t>Robert M</a:t>
            </a:r>
          </a:p>
          <a:p>
            <a:pPr algn="ctr"/>
            <a:r>
              <a:rPr lang="nl-NL" sz="1600" dirty="0"/>
              <a:t>Misbruik door professionals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8A0E3D3B-051B-47F9-8D74-483D03E0CF75}"/>
              </a:ext>
            </a:extLst>
          </p:cNvPr>
          <p:cNvSpPr/>
          <p:nvPr/>
        </p:nvSpPr>
        <p:spPr>
          <a:xfrm>
            <a:off x="8806141" y="432735"/>
            <a:ext cx="2177761" cy="886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/>
              <a:t>#MeToo</a:t>
            </a:r>
          </a:p>
          <a:p>
            <a:pPr algn="ctr"/>
            <a:r>
              <a:rPr lang="nl-NL" sz="1600" dirty="0"/>
              <a:t>Misbruik door machtige mannen 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BE23DCD3-40AC-41F6-A8D9-630F0D597CCA}"/>
              </a:ext>
            </a:extLst>
          </p:cNvPr>
          <p:cNvSpPr/>
          <p:nvPr/>
        </p:nvSpPr>
        <p:spPr>
          <a:xfrm>
            <a:off x="5371482" y="432735"/>
            <a:ext cx="2416195" cy="886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/>
              <a:t>Utrechtse serieverkrachter</a:t>
            </a:r>
          </a:p>
          <a:p>
            <a:pPr algn="ctr"/>
            <a:r>
              <a:rPr lang="nl-NL" sz="1600" dirty="0"/>
              <a:t>Man in de bosjes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6B95A83C-8C58-434C-9C99-D410E2901446}"/>
              </a:ext>
            </a:extLst>
          </p:cNvPr>
          <p:cNvSpPr/>
          <p:nvPr/>
        </p:nvSpPr>
        <p:spPr>
          <a:xfrm>
            <a:off x="10426841" y="1456697"/>
            <a:ext cx="1704094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/>
              <a:t>The Voice</a:t>
            </a:r>
          </a:p>
          <a:p>
            <a:pPr algn="ctr"/>
            <a:r>
              <a:rPr lang="nl-NL" sz="1600" dirty="0"/>
              <a:t>structuren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77D215EA-5C5E-4C64-9802-006F22A41E73}"/>
              </a:ext>
            </a:extLst>
          </p:cNvPr>
          <p:cNvSpPr/>
          <p:nvPr/>
        </p:nvSpPr>
        <p:spPr>
          <a:xfrm>
            <a:off x="2257348" y="5681663"/>
            <a:ext cx="2265237" cy="88645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Strafbaarstelling kinderpornografie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C593386C-F843-4C18-B1D5-546C419C64CF}"/>
              </a:ext>
            </a:extLst>
          </p:cNvPr>
          <p:cNvSpPr/>
          <p:nvPr/>
        </p:nvSpPr>
        <p:spPr>
          <a:xfrm>
            <a:off x="3208271" y="4511982"/>
            <a:ext cx="2416195" cy="10752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Strafbaarstelling verkrachting binnen huwelijk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A71B793F-DF40-4971-9175-9D6801CCB2C0}"/>
              </a:ext>
            </a:extLst>
          </p:cNvPr>
          <p:cNvSpPr/>
          <p:nvPr/>
        </p:nvSpPr>
        <p:spPr>
          <a:xfrm>
            <a:off x="9775805" y="4511982"/>
            <a:ext cx="2416195" cy="10752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Strafbaarstelling seks tegen de wil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86367527-CE57-4AFD-8402-B7744432A305}"/>
              </a:ext>
            </a:extLst>
          </p:cNvPr>
          <p:cNvSpPr/>
          <p:nvPr/>
        </p:nvSpPr>
        <p:spPr>
          <a:xfrm>
            <a:off x="8578809" y="5692798"/>
            <a:ext cx="2416195" cy="107527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Strafbaarstelling </a:t>
            </a:r>
            <a:r>
              <a:rPr lang="nl-NL" sz="1600" dirty="0" err="1"/>
              <a:t>grooming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9606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1073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3" name="Rectangle 1075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hn de Mol wekt argwaan na nieuwe onthulling: 'Liegt hij over The Voice?'">
            <a:extLst>
              <a:ext uri="{FF2B5EF4-FFF2-40B4-BE49-F238E27FC236}">
                <a16:creationId xmlns:a16="http://schemas.microsoft.com/office/drawing/2014/main" id="{D76667A0-5877-4A53-8F45-9B45CAE8CC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r="-1" b="17842"/>
          <a:stretch/>
        </p:blipFill>
        <p:spPr bwMode="auto">
          <a:xfrm>
            <a:off x="1830757" y="1672683"/>
            <a:ext cx="8530489" cy="3512634"/>
          </a:xfrm>
          <a:prstGeom prst="rect">
            <a:avLst/>
          </a:prstGeom>
          <a:noFill/>
          <a:ln w="152400" cap="rnd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prstMaterial="metal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Onderwaterweergave van een drijvende ijsberg">
            <a:extLst>
              <a:ext uri="{FF2B5EF4-FFF2-40B4-BE49-F238E27FC236}">
                <a16:creationId xmlns:a16="http://schemas.microsoft.com/office/drawing/2014/main" id="{08875B6E-A6AC-4E60-9DBC-70DAA42CC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" b="142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8941775-2E33-4ADA-A0BF-391F4A455BE9}"/>
              </a:ext>
            </a:extLst>
          </p:cNvPr>
          <p:cNvCxnSpPr>
            <a:cxnSpLocks/>
          </p:cNvCxnSpPr>
          <p:nvPr/>
        </p:nvCxnSpPr>
        <p:spPr>
          <a:xfrm>
            <a:off x="6591300" y="2286000"/>
            <a:ext cx="0" cy="432435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B24E9936-1171-42FD-9D87-21DA823FEBF6}"/>
              </a:ext>
            </a:extLst>
          </p:cNvPr>
          <p:cNvSpPr txBox="1"/>
          <p:nvPr/>
        </p:nvSpPr>
        <p:spPr>
          <a:xfrm>
            <a:off x="6743699" y="1294716"/>
            <a:ext cx="293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Zware interventies op weinig incidenten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5966BF4-BCAB-4E9A-81C5-E7BAEFFDC104}"/>
              </a:ext>
            </a:extLst>
          </p:cNvPr>
          <p:cNvSpPr txBox="1"/>
          <p:nvPr/>
        </p:nvSpPr>
        <p:spPr>
          <a:xfrm>
            <a:off x="6743700" y="3429000"/>
            <a:ext cx="293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Lichte interventies op veel incidenten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B6C3B39-5353-4827-B633-3CA167CF3746}"/>
              </a:ext>
            </a:extLst>
          </p:cNvPr>
          <p:cNvSpPr txBox="1"/>
          <p:nvPr/>
        </p:nvSpPr>
        <p:spPr>
          <a:xfrm>
            <a:off x="6743699" y="5563284"/>
            <a:ext cx="293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Voorkomen van incidenten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A2B0EC31-24D9-DB75-4EB8-006B7BFDD73F}"/>
              </a:ext>
            </a:extLst>
          </p:cNvPr>
          <p:cNvSpPr/>
          <p:nvPr/>
        </p:nvSpPr>
        <p:spPr>
          <a:xfrm>
            <a:off x="9374715" y="1172059"/>
            <a:ext cx="2599362" cy="85746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Overheid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45DF45D-87A6-E868-FC32-701A94FF198E}"/>
              </a:ext>
            </a:extLst>
          </p:cNvPr>
          <p:cNvSpPr/>
          <p:nvPr/>
        </p:nvSpPr>
        <p:spPr>
          <a:xfrm>
            <a:off x="9374715" y="3234481"/>
            <a:ext cx="2599362" cy="85746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Organisaties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252D9D6C-8396-93F4-3CC9-7024EEEE3EFF}"/>
              </a:ext>
            </a:extLst>
          </p:cNvPr>
          <p:cNvSpPr/>
          <p:nvPr/>
        </p:nvSpPr>
        <p:spPr>
          <a:xfrm>
            <a:off x="9374715" y="5491422"/>
            <a:ext cx="2599362" cy="85746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Preventie, cultuur</a:t>
            </a:r>
          </a:p>
        </p:txBody>
      </p:sp>
    </p:spTree>
    <p:extLst>
      <p:ext uri="{BB962C8B-B14F-4D97-AF65-F5344CB8AC3E}">
        <p14:creationId xmlns:p14="http://schemas.microsoft.com/office/powerpoint/2010/main" val="35019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" grpId="0" animBg="1"/>
      <p:bldP spid="3" grpId="0" animBg="1"/>
      <p:bldP spid="3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DF566-96F2-4AA1-9B10-BAE72351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frame verschuift…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EF1F13C-4FA4-49FA-931F-E74F41699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D7F8436C-66F9-487F-B977-722DFD3F0064}"/>
              </a:ext>
            </a:extLst>
          </p:cNvPr>
          <p:cNvSpPr/>
          <p:nvPr/>
        </p:nvSpPr>
        <p:spPr>
          <a:xfrm>
            <a:off x="3538538" y="2820437"/>
            <a:ext cx="2143125" cy="1789663"/>
          </a:xfrm>
          <a:custGeom>
            <a:avLst/>
            <a:gdLst>
              <a:gd name="connsiteX0" fmla="*/ 0 w 2457450"/>
              <a:gd name="connsiteY0" fmla="*/ 277645 h 1665838"/>
              <a:gd name="connsiteX1" fmla="*/ 277645 w 2457450"/>
              <a:gd name="connsiteY1" fmla="*/ 0 h 1665838"/>
              <a:gd name="connsiteX2" fmla="*/ 2179805 w 2457450"/>
              <a:gd name="connsiteY2" fmla="*/ 0 h 1665838"/>
              <a:gd name="connsiteX3" fmla="*/ 2457450 w 2457450"/>
              <a:gd name="connsiteY3" fmla="*/ 277645 h 1665838"/>
              <a:gd name="connsiteX4" fmla="*/ 2457450 w 2457450"/>
              <a:gd name="connsiteY4" fmla="*/ 1388193 h 1665838"/>
              <a:gd name="connsiteX5" fmla="*/ 2179805 w 2457450"/>
              <a:gd name="connsiteY5" fmla="*/ 1665838 h 1665838"/>
              <a:gd name="connsiteX6" fmla="*/ 277645 w 2457450"/>
              <a:gd name="connsiteY6" fmla="*/ 1665838 h 1665838"/>
              <a:gd name="connsiteX7" fmla="*/ 0 w 2457450"/>
              <a:gd name="connsiteY7" fmla="*/ 1388193 h 1665838"/>
              <a:gd name="connsiteX8" fmla="*/ 0 w 2457450"/>
              <a:gd name="connsiteY8" fmla="*/ 277645 h 1665838"/>
              <a:gd name="connsiteX0" fmla="*/ 0 w 2457450"/>
              <a:gd name="connsiteY0" fmla="*/ 277645 h 1665838"/>
              <a:gd name="connsiteX1" fmla="*/ 277645 w 2457450"/>
              <a:gd name="connsiteY1" fmla="*/ 0 h 1665838"/>
              <a:gd name="connsiteX2" fmla="*/ 2179805 w 2457450"/>
              <a:gd name="connsiteY2" fmla="*/ 0 h 1665838"/>
              <a:gd name="connsiteX3" fmla="*/ 2457450 w 2457450"/>
              <a:gd name="connsiteY3" fmla="*/ 277645 h 1665838"/>
              <a:gd name="connsiteX4" fmla="*/ 2457450 w 2457450"/>
              <a:gd name="connsiteY4" fmla="*/ 1388193 h 1665838"/>
              <a:gd name="connsiteX5" fmla="*/ 2179805 w 2457450"/>
              <a:gd name="connsiteY5" fmla="*/ 1665838 h 1665838"/>
              <a:gd name="connsiteX6" fmla="*/ 553870 w 2457450"/>
              <a:gd name="connsiteY6" fmla="*/ 1522963 h 1665838"/>
              <a:gd name="connsiteX7" fmla="*/ 0 w 2457450"/>
              <a:gd name="connsiteY7" fmla="*/ 1388193 h 1665838"/>
              <a:gd name="connsiteX8" fmla="*/ 0 w 2457450"/>
              <a:gd name="connsiteY8" fmla="*/ 277645 h 1665838"/>
              <a:gd name="connsiteX0" fmla="*/ 0 w 2457450"/>
              <a:gd name="connsiteY0" fmla="*/ 277645 h 1665838"/>
              <a:gd name="connsiteX1" fmla="*/ 277645 w 2457450"/>
              <a:gd name="connsiteY1" fmla="*/ 0 h 1665838"/>
              <a:gd name="connsiteX2" fmla="*/ 2179805 w 2457450"/>
              <a:gd name="connsiteY2" fmla="*/ 0 h 1665838"/>
              <a:gd name="connsiteX3" fmla="*/ 2457450 w 2457450"/>
              <a:gd name="connsiteY3" fmla="*/ 277645 h 1665838"/>
              <a:gd name="connsiteX4" fmla="*/ 2457450 w 2457450"/>
              <a:gd name="connsiteY4" fmla="*/ 1388193 h 1665838"/>
              <a:gd name="connsiteX5" fmla="*/ 2179805 w 2457450"/>
              <a:gd name="connsiteY5" fmla="*/ 1665838 h 1665838"/>
              <a:gd name="connsiteX6" fmla="*/ 553870 w 2457450"/>
              <a:gd name="connsiteY6" fmla="*/ 1522963 h 1665838"/>
              <a:gd name="connsiteX7" fmla="*/ 161925 w 2457450"/>
              <a:gd name="connsiteY7" fmla="*/ 1331043 h 1665838"/>
              <a:gd name="connsiteX8" fmla="*/ 0 w 2457450"/>
              <a:gd name="connsiteY8" fmla="*/ 277645 h 1665838"/>
              <a:gd name="connsiteX0" fmla="*/ 0 w 2457450"/>
              <a:gd name="connsiteY0" fmla="*/ 277645 h 1761088"/>
              <a:gd name="connsiteX1" fmla="*/ 277645 w 2457450"/>
              <a:gd name="connsiteY1" fmla="*/ 0 h 1761088"/>
              <a:gd name="connsiteX2" fmla="*/ 2179805 w 2457450"/>
              <a:gd name="connsiteY2" fmla="*/ 0 h 1761088"/>
              <a:gd name="connsiteX3" fmla="*/ 2457450 w 2457450"/>
              <a:gd name="connsiteY3" fmla="*/ 277645 h 1761088"/>
              <a:gd name="connsiteX4" fmla="*/ 2457450 w 2457450"/>
              <a:gd name="connsiteY4" fmla="*/ 1388193 h 1761088"/>
              <a:gd name="connsiteX5" fmla="*/ 2179805 w 2457450"/>
              <a:gd name="connsiteY5" fmla="*/ 1665838 h 1761088"/>
              <a:gd name="connsiteX6" fmla="*/ 753895 w 2457450"/>
              <a:gd name="connsiteY6" fmla="*/ 1761088 h 1761088"/>
              <a:gd name="connsiteX7" fmla="*/ 161925 w 2457450"/>
              <a:gd name="connsiteY7" fmla="*/ 1331043 h 1761088"/>
              <a:gd name="connsiteX8" fmla="*/ 0 w 2457450"/>
              <a:gd name="connsiteY8" fmla="*/ 277645 h 1761088"/>
              <a:gd name="connsiteX0" fmla="*/ 0 w 2457450"/>
              <a:gd name="connsiteY0" fmla="*/ 277645 h 1818238"/>
              <a:gd name="connsiteX1" fmla="*/ 277645 w 2457450"/>
              <a:gd name="connsiteY1" fmla="*/ 0 h 1818238"/>
              <a:gd name="connsiteX2" fmla="*/ 2179805 w 2457450"/>
              <a:gd name="connsiteY2" fmla="*/ 0 h 1818238"/>
              <a:gd name="connsiteX3" fmla="*/ 2457450 w 2457450"/>
              <a:gd name="connsiteY3" fmla="*/ 277645 h 1818238"/>
              <a:gd name="connsiteX4" fmla="*/ 2457450 w 2457450"/>
              <a:gd name="connsiteY4" fmla="*/ 1388193 h 1818238"/>
              <a:gd name="connsiteX5" fmla="*/ 1417805 w 2457450"/>
              <a:gd name="connsiteY5" fmla="*/ 1818238 h 1818238"/>
              <a:gd name="connsiteX6" fmla="*/ 753895 w 2457450"/>
              <a:gd name="connsiteY6" fmla="*/ 1761088 h 1818238"/>
              <a:gd name="connsiteX7" fmla="*/ 161925 w 2457450"/>
              <a:gd name="connsiteY7" fmla="*/ 1331043 h 1818238"/>
              <a:gd name="connsiteX8" fmla="*/ 0 w 2457450"/>
              <a:gd name="connsiteY8" fmla="*/ 277645 h 1818238"/>
              <a:gd name="connsiteX0" fmla="*/ 0 w 2457450"/>
              <a:gd name="connsiteY0" fmla="*/ 277645 h 1818238"/>
              <a:gd name="connsiteX1" fmla="*/ 277645 w 2457450"/>
              <a:gd name="connsiteY1" fmla="*/ 0 h 1818238"/>
              <a:gd name="connsiteX2" fmla="*/ 2179805 w 2457450"/>
              <a:gd name="connsiteY2" fmla="*/ 0 h 1818238"/>
              <a:gd name="connsiteX3" fmla="*/ 2457450 w 2457450"/>
              <a:gd name="connsiteY3" fmla="*/ 277645 h 1818238"/>
              <a:gd name="connsiteX4" fmla="*/ 2228850 w 2457450"/>
              <a:gd name="connsiteY4" fmla="*/ 1197693 h 1818238"/>
              <a:gd name="connsiteX5" fmla="*/ 1417805 w 2457450"/>
              <a:gd name="connsiteY5" fmla="*/ 1818238 h 1818238"/>
              <a:gd name="connsiteX6" fmla="*/ 753895 w 2457450"/>
              <a:gd name="connsiteY6" fmla="*/ 1761088 h 1818238"/>
              <a:gd name="connsiteX7" fmla="*/ 161925 w 2457450"/>
              <a:gd name="connsiteY7" fmla="*/ 1331043 h 1818238"/>
              <a:gd name="connsiteX8" fmla="*/ 0 w 2457450"/>
              <a:gd name="connsiteY8" fmla="*/ 277645 h 1818238"/>
              <a:gd name="connsiteX0" fmla="*/ 0 w 2324200"/>
              <a:gd name="connsiteY0" fmla="*/ 277645 h 1818238"/>
              <a:gd name="connsiteX1" fmla="*/ 277645 w 2324200"/>
              <a:gd name="connsiteY1" fmla="*/ 0 h 1818238"/>
              <a:gd name="connsiteX2" fmla="*/ 2179805 w 2324200"/>
              <a:gd name="connsiteY2" fmla="*/ 0 h 1818238"/>
              <a:gd name="connsiteX3" fmla="*/ 2324100 w 2324200"/>
              <a:gd name="connsiteY3" fmla="*/ 296695 h 1818238"/>
              <a:gd name="connsiteX4" fmla="*/ 2228850 w 2324200"/>
              <a:gd name="connsiteY4" fmla="*/ 1197693 h 1818238"/>
              <a:gd name="connsiteX5" fmla="*/ 1417805 w 2324200"/>
              <a:gd name="connsiteY5" fmla="*/ 1818238 h 1818238"/>
              <a:gd name="connsiteX6" fmla="*/ 753895 w 2324200"/>
              <a:gd name="connsiteY6" fmla="*/ 1761088 h 1818238"/>
              <a:gd name="connsiteX7" fmla="*/ 161925 w 2324200"/>
              <a:gd name="connsiteY7" fmla="*/ 1331043 h 1818238"/>
              <a:gd name="connsiteX8" fmla="*/ 0 w 2324200"/>
              <a:gd name="connsiteY8" fmla="*/ 277645 h 1818238"/>
              <a:gd name="connsiteX0" fmla="*/ 0 w 2324100"/>
              <a:gd name="connsiteY0" fmla="*/ 277645 h 1818238"/>
              <a:gd name="connsiteX1" fmla="*/ 277645 w 2324100"/>
              <a:gd name="connsiteY1" fmla="*/ 0 h 1818238"/>
              <a:gd name="connsiteX2" fmla="*/ 1894055 w 2324100"/>
              <a:gd name="connsiteY2" fmla="*/ 47625 h 1818238"/>
              <a:gd name="connsiteX3" fmla="*/ 2324100 w 2324100"/>
              <a:gd name="connsiteY3" fmla="*/ 296695 h 1818238"/>
              <a:gd name="connsiteX4" fmla="*/ 2228850 w 2324100"/>
              <a:gd name="connsiteY4" fmla="*/ 1197693 h 1818238"/>
              <a:gd name="connsiteX5" fmla="*/ 1417805 w 2324100"/>
              <a:gd name="connsiteY5" fmla="*/ 1818238 h 1818238"/>
              <a:gd name="connsiteX6" fmla="*/ 753895 w 2324100"/>
              <a:gd name="connsiteY6" fmla="*/ 1761088 h 1818238"/>
              <a:gd name="connsiteX7" fmla="*/ 161925 w 2324100"/>
              <a:gd name="connsiteY7" fmla="*/ 1331043 h 1818238"/>
              <a:gd name="connsiteX8" fmla="*/ 0 w 2324100"/>
              <a:gd name="connsiteY8" fmla="*/ 277645 h 1818238"/>
              <a:gd name="connsiteX0" fmla="*/ 0 w 2324100"/>
              <a:gd name="connsiteY0" fmla="*/ 249070 h 1789663"/>
              <a:gd name="connsiteX1" fmla="*/ 420520 w 2324100"/>
              <a:gd name="connsiteY1" fmla="*/ 0 h 1789663"/>
              <a:gd name="connsiteX2" fmla="*/ 1894055 w 2324100"/>
              <a:gd name="connsiteY2" fmla="*/ 19050 h 1789663"/>
              <a:gd name="connsiteX3" fmla="*/ 2324100 w 2324100"/>
              <a:gd name="connsiteY3" fmla="*/ 268120 h 1789663"/>
              <a:gd name="connsiteX4" fmla="*/ 2228850 w 2324100"/>
              <a:gd name="connsiteY4" fmla="*/ 1169118 h 1789663"/>
              <a:gd name="connsiteX5" fmla="*/ 1417805 w 2324100"/>
              <a:gd name="connsiteY5" fmla="*/ 1789663 h 1789663"/>
              <a:gd name="connsiteX6" fmla="*/ 753895 w 2324100"/>
              <a:gd name="connsiteY6" fmla="*/ 1732513 h 1789663"/>
              <a:gd name="connsiteX7" fmla="*/ 161925 w 2324100"/>
              <a:gd name="connsiteY7" fmla="*/ 1302468 h 1789663"/>
              <a:gd name="connsiteX8" fmla="*/ 0 w 2324100"/>
              <a:gd name="connsiteY8" fmla="*/ 249070 h 1789663"/>
              <a:gd name="connsiteX0" fmla="*/ 19050 w 2162175"/>
              <a:gd name="connsiteY0" fmla="*/ 249070 h 1789663"/>
              <a:gd name="connsiteX1" fmla="*/ 258595 w 2162175"/>
              <a:gd name="connsiteY1" fmla="*/ 0 h 1789663"/>
              <a:gd name="connsiteX2" fmla="*/ 1732130 w 2162175"/>
              <a:gd name="connsiteY2" fmla="*/ 19050 h 1789663"/>
              <a:gd name="connsiteX3" fmla="*/ 2162175 w 2162175"/>
              <a:gd name="connsiteY3" fmla="*/ 268120 h 1789663"/>
              <a:gd name="connsiteX4" fmla="*/ 2066925 w 2162175"/>
              <a:gd name="connsiteY4" fmla="*/ 1169118 h 1789663"/>
              <a:gd name="connsiteX5" fmla="*/ 1255880 w 2162175"/>
              <a:gd name="connsiteY5" fmla="*/ 1789663 h 1789663"/>
              <a:gd name="connsiteX6" fmla="*/ 591970 w 2162175"/>
              <a:gd name="connsiteY6" fmla="*/ 1732513 h 1789663"/>
              <a:gd name="connsiteX7" fmla="*/ 0 w 2162175"/>
              <a:gd name="connsiteY7" fmla="*/ 1302468 h 1789663"/>
              <a:gd name="connsiteX8" fmla="*/ 19050 w 2162175"/>
              <a:gd name="connsiteY8" fmla="*/ 249070 h 1789663"/>
              <a:gd name="connsiteX0" fmla="*/ 0 w 2143125"/>
              <a:gd name="connsiteY0" fmla="*/ 249070 h 1789663"/>
              <a:gd name="connsiteX1" fmla="*/ 239545 w 2143125"/>
              <a:gd name="connsiteY1" fmla="*/ 0 h 1789663"/>
              <a:gd name="connsiteX2" fmla="*/ 1713080 w 2143125"/>
              <a:gd name="connsiteY2" fmla="*/ 19050 h 1789663"/>
              <a:gd name="connsiteX3" fmla="*/ 2143125 w 2143125"/>
              <a:gd name="connsiteY3" fmla="*/ 268120 h 1789663"/>
              <a:gd name="connsiteX4" fmla="*/ 2047875 w 2143125"/>
              <a:gd name="connsiteY4" fmla="*/ 1169118 h 1789663"/>
              <a:gd name="connsiteX5" fmla="*/ 1236830 w 2143125"/>
              <a:gd name="connsiteY5" fmla="*/ 1789663 h 1789663"/>
              <a:gd name="connsiteX6" fmla="*/ 572920 w 2143125"/>
              <a:gd name="connsiteY6" fmla="*/ 1732513 h 1789663"/>
              <a:gd name="connsiteX7" fmla="*/ 95250 w 2143125"/>
              <a:gd name="connsiteY7" fmla="*/ 1226268 h 1789663"/>
              <a:gd name="connsiteX8" fmla="*/ 0 w 2143125"/>
              <a:gd name="connsiteY8" fmla="*/ 249070 h 1789663"/>
              <a:gd name="connsiteX0" fmla="*/ 0 w 2143125"/>
              <a:gd name="connsiteY0" fmla="*/ 249070 h 1789663"/>
              <a:gd name="connsiteX1" fmla="*/ 239545 w 2143125"/>
              <a:gd name="connsiteY1" fmla="*/ 0 h 1789663"/>
              <a:gd name="connsiteX2" fmla="*/ 1713080 w 2143125"/>
              <a:gd name="connsiteY2" fmla="*/ 19050 h 1789663"/>
              <a:gd name="connsiteX3" fmla="*/ 2143125 w 2143125"/>
              <a:gd name="connsiteY3" fmla="*/ 268120 h 1789663"/>
              <a:gd name="connsiteX4" fmla="*/ 2047875 w 2143125"/>
              <a:gd name="connsiteY4" fmla="*/ 1169118 h 1789663"/>
              <a:gd name="connsiteX5" fmla="*/ 1236830 w 2143125"/>
              <a:gd name="connsiteY5" fmla="*/ 1789663 h 1789663"/>
              <a:gd name="connsiteX6" fmla="*/ 744370 w 2143125"/>
              <a:gd name="connsiteY6" fmla="*/ 1675363 h 1789663"/>
              <a:gd name="connsiteX7" fmla="*/ 95250 w 2143125"/>
              <a:gd name="connsiteY7" fmla="*/ 1226268 h 1789663"/>
              <a:gd name="connsiteX8" fmla="*/ 0 w 2143125"/>
              <a:gd name="connsiteY8" fmla="*/ 249070 h 178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25" h="1789663">
                <a:moveTo>
                  <a:pt x="0" y="249070"/>
                </a:moveTo>
                <a:cubicBezTo>
                  <a:pt x="0" y="95731"/>
                  <a:pt x="86206" y="0"/>
                  <a:pt x="239545" y="0"/>
                </a:cubicBezTo>
                <a:lnTo>
                  <a:pt x="1713080" y="19050"/>
                </a:lnTo>
                <a:cubicBezTo>
                  <a:pt x="1866419" y="19050"/>
                  <a:pt x="2143125" y="114781"/>
                  <a:pt x="2143125" y="268120"/>
                </a:cubicBezTo>
                <a:lnTo>
                  <a:pt x="2047875" y="1169118"/>
                </a:lnTo>
                <a:cubicBezTo>
                  <a:pt x="2047875" y="1322457"/>
                  <a:pt x="1390169" y="1789663"/>
                  <a:pt x="1236830" y="1789663"/>
                </a:cubicBezTo>
                <a:cubicBezTo>
                  <a:pt x="602777" y="1789663"/>
                  <a:pt x="1378423" y="1675363"/>
                  <a:pt x="744370" y="1675363"/>
                </a:cubicBezTo>
                <a:cubicBezTo>
                  <a:pt x="591031" y="1675363"/>
                  <a:pt x="95250" y="1379607"/>
                  <a:pt x="95250" y="1226268"/>
                </a:cubicBezTo>
                <a:lnTo>
                  <a:pt x="0" y="24907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individueel</a:t>
            </a:r>
          </a:p>
          <a:p>
            <a:pPr algn="ctr"/>
            <a:r>
              <a:rPr lang="nl-NL" dirty="0"/>
              <a:t>uitzondering</a:t>
            </a:r>
          </a:p>
          <a:p>
            <a:pPr algn="ctr"/>
            <a:r>
              <a:rPr lang="nl-NL" dirty="0"/>
              <a:t>zeldzaam</a:t>
            </a:r>
          </a:p>
          <a:p>
            <a:pPr algn="ctr"/>
            <a:endParaRPr lang="nl-NL" dirty="0"/>
          </a:p>
        </p:txBody>
      </p:sp>
      <p:sp>
        <p:nvSpPr>
          <p:cNvPr id="10" name="Rechthoek: afgeronde hoeken 5">
            <a:extLst>
              <a:ext uri="{FF2B5EF4-FFF2-40B4-BE49-F238E27FC236}">
                <a16:creationId xmlns:a16="http://schemas.microsoft.com/office/drawing/2014/main" id="{B44E94AF-CF9E-4D5D-85D1-3A2F59C6AD7E}"/>
              </a:ext>
            </a:extLst>
          </p:cNvPr>
          <p:cNvSpPr/>
          <p:nvPr/>
        </p:nvSpPr>
        <p:spPr>
          <a:xfrm>
            <a:off x="6510339" y="2820436"/>
            <a:ext cx="2143125" cy="1789663"/>
          </a:xfrm>
          <a:custGeom>
            <a:avLst/>
            <a:gdLst>
              <a:gd name="connsiteX0" fmla="*/ 0 w 2457450"/>
              <a:gd name="connsiteY0" fmla="*/ 277645 h 1665838"/>
              <a:gd name="connsiteX1" fmla="*/ 277645 w 2457450"/>
              <a:gd name="connsiteY1" fmla="*/ 0 h 1665838"/>
              <a:gd name="connsiteX2" fmla="*/ 2179805 w 2457450"/>
              <a:gd name="connsiteY2" fmla="*/ 0 h 1665838"/>
              <a:gd name="connsiteX3" fmla="*/ 2457450 w 2457450"/>
              <a:gd name="connsiteY3" fmla="*/ 277645 h 1665838"/>
              <a:gd name="connsiteX4" fmla="*/ 2457450 w 2457450"/>
              <a:gd name="connsiteY4" fmla="*/ 1388193 h 1665838"/>
              <a:gd name="connsiteX5" fmla="*/ 2179805 w 2457450"/>
              <a:gd name="connsiteY5" fmla="*/ 1665838 h 1665838"/>
              <a:gd name="connsiteX6" fmla="*/ 277645 w 2457450"/>
              <a:gd name="connsiteY6" fmla="*/ 1665838 h 1665838"/>
              <a:gd name="connsiteX7" fmla="*/ 0 w 2457450"/>
              <a:gd name="connsiteY7" fmla="*/ 1388193 h 1665838"/>
              <a:gd name="connsiteX8" fmla="*/ 0 w 2457450"/>
              <a:gd name="connsiteY8" fmla="*/ 277645 h 1665838"/>
              <a:gd name="connsiteX0" fmla="*/ 0 w 2457450"/>
              <a:gd name="connsiteY0" fmla="*/ 277645 h 1665838"/>
              <a:gd name="connsiteX1" fmla="*/ 277645 w 2457450"/>
              <a:gd name="connsiteY1" fmla="*/ 0 h 1665838"/>
              <a:gd name="connsiteX2" fmla="*/ 2179805 w 2457450"/>
              <a:gd name="connsiteY2" fmla="*/ 0 h 1665838"/>
              <a:gd name="connsiteX3" fmla="*/ 2457450 w 2457450"/>
              <a:gd name="connsiteY3" fmla="*/ 277645 h 1665838"/>
              <a:gd name="connsiteX4" fmla="*/ 2457450 w 2457450"/>
              <a:gd name="connsiteY4" fmla="*/ 1388193 h 1665838"/>
              <a:gd name="connsiteX5" fmla="*/ 2179805 w 2457450"/>
              <a:gd name="connsiteY5" fmla="*/ 1665838 h 1665838"/>
              <a:gd name="connsiteX6" fmla="*/ 553870 w 2457450"/>
              <a:gd name="connsiteY6" fmla="*/ 1522963 h 1665838"/>
              <a:gd name="connsiteX7" fmla="*/ 0 w 2457450"/>
              <a:gd name="connsiteY7" fmla="*/ 1388193 h 1665838"/>
              <a:gd name="connsiteX8" fmla="*/ 0 w 2457450"/>
              <a:gd name="connsiteY8" fmla="*/ 277645 h 1665838"/>
              <a:gd name="connsiteX0" fmla="*/ 0 w 2457450"/>
              <a:gd name="connsiteY0" fmla="*/ 277645 h 1665838"/>
              <a:gd name="connsiteX1" fmla="*/ 277645 w 2457450"/>
              <a:gd name="connsiteY1" fmla="*/ 0 h 1665838"/>
              <a:gd name="connsiteX2" fmla="*/ 2179805 w 2457450"/>
              <a:gd name="connsiteY2" fmla="*/ 0 h 1665838"/>
              <a:gd name="connsiteX3" fmla="*/ 2457450 w 2457450"/>
              <a:gd name="connsiteY3" fmla="*/ 277645 h 1665838"/>
              <a:gd name="connsiteX4" fmla="*/ 2457450 w 2457450"/>
              <a:gd name="connsiteY4" fmla="*/ 1388193 h 1665838"/>
              <a:gd name="connsiteX5" fmla="*/ 2179805 w 2457450"/>
              <a:gd name="connsiteY5" fmla="*/ 1665838 h 1665838"/>
              <a:gd name="connsiteX6" fmla="*/ 553870 w 2457450"/>
              <a:gd name="connsiteY6" fmla="*/ 1522963 h 1665838"/>
              <a:gd name="connsiteX7" fmla="*/ 161925 w 2457450"/>
              <a:gd name="connsiteY7" fmla="*/ 1331043 h 1665838"/>
              <a:gd name="connsiteX8" fmla="*/ 0 w 2457450"/>
              <a:gd name="connsiteY8" fmla="*/ 277645 h 1665838"/>
              <a:gd name="connsiteX0" fmla="*/ 0 w 2457450"/>
              <a:gd name="connsiteY0" fmla="*/ 277645 h 1761088"/>
              <a:gd name="connsiteX1" fmla="*/ 277645 w 2457450"/>
              <a:gd name="connsiteY1" fmla="*/ 0 h 1761088"/>
              <a:gd name="connsiteX2" fmla="*/ 2179805 w 2457450"/>
              <a:gd name="connsiteY2" fmla="*/ 0 h 1761088"/>
              <a:gd name="connsiteX3" fmla="*/ 2457450 w 2457450"/>
              <a:gd name="connsiteY3" fmla="*/ 277645 h 1761088"/>
              <a:gd name="connsiteX4" fmla="*/ 2457450 w 2457450"/>
              <a:gd name="connsiteY4" fmla="*/ 1388193 h 1761088"/>
              <a:gd name="connsiteX5" fmla="*/ 2179805 w 2457450"/>
              <a:gd name="connsiteY5" fmla="*/ 1665838 h 1761088"/>
              <a:gd name="connsiteX6" fmla="*/ 753895 w 2457450"/>
              <a:gd name="connsiteY6" fmla="*/ 1761088 h 1761088"/>
              <a:gd name="connsiteX7" fmla="*/ 161925 w 2457450"/>
              <a:gd name="connsiteY7" fmla="*/ 1331043 h 1761088"/>
              <a:gd name="connsiteX8" fmla="*/ 0 w 2457450"/>
              <a:gd name="connsiteY8" fmla="*/ 277645 h 1761088"/>
              <a:gd name="connsiteX0" fmla="*/ 0 w 2457450"/>
              <a:gd name="connsiteY0" fmla="*/ 277645 h 1818238"/>
              <a:gd name="connsiteX1" fmla="*/ 277645 w 2457450"/>
              <a:gd name="connsiteY1" fmla="*/ 0 h 1818238"/>
              <a:gd name="connsiteX2" fmla="*/ 2179805 w 2457450"/>
              <a:gd name="connsiteY2" fmla="*/ 0 h 1818238"/>
              <a:gd name="connsiteX3" fmla="*/ 2457450 w 2457450"/>
              <a:gd name="connsiteY3" fmla="*/ 277645 h 1818238"/>
              <a:gd name="connsiteX4" fmla="*/ 2457450 w 2457450"/>
              <a:gd name="connsiteY4" fmla="*/ 1388193 h 1818238"/>
              <a:gd name="connsiteX5" fmla="*/ 1417805 w 2457450"/>
              <a:gd name="connsiteY5" fmla="*/ 1818238 h 1818238"/>
              <a:gd name="connsiteX6" fmla="*/ 753895 w 2457450"/>
              <a:gd name="connsiteY6" fmla="*/ 1761088 h 1818238"/>
              <a:gd name="connsiteX7" fmla="*/ 161925 w 2457450"/>
              <a:gd name="connsiteY7" fmla="*/ 1331043 h 1818238"/>
              <a:gd name="connsiteX8" fmla="*/ 0 w 2457450"/>
              <a:gd name="connsiteY8" fmla="*/ 277645 h 1818238"/>
              <a:gd name="connsiteX0" fmla="*/ 0 w 2457450"/>
              <a:gd name="connsiteY0" fmla="*/ 277645 h 1818238"/>
              <a:gd name="connsiteX1" fmla="*/ 277645 w 2457450"/>
              <a:gd name="connsiteY1" fmla="*/ 0 h 1818238"/>
              <a:gd name="connsiteX2" fmla="*/ 2179805 w 2457450"/>
              <a:gd name="connsiteY2" fmla="*/ 0 h 1818238"/>
              <a:gd name="connsiteX3" fmla="*/ 2457450 w 2457450"/>
              <a:gd name="connsiteY3" fmla="*/ 277645 h 1818238"/>
              <a:gd name="connsiteX4" fmla="*/ 2228850 w 2457450"/>
              <a:gd name="connsiteY4" fmla="*/ 1197693 h 1818238"/>
              <a:gd name="connsiteX5" fmla="*/ 1417805 w 2457450"/>
              <a:gd name="connsiteY5" fmla="*/ 1818238 h 1818238"/>
              <a:gd name="connsiteX6" fmla="*/ 753895 w 2457450"/>
              <a:gd name="connsiteY6" fmla="*/ 1761088 h 1818238"/>
              <a:gd name="connsiteX7" fmla="*/ 161925 w 2457450"/>
              <a:gd name="connsiteY7" fmla="*/ 1331043 h 1818238"/>
              <a:gd name="connsiteX8" fmla="*/ 0 w 2457450"/>
              <a:gd name="connsiteY8" fmla="*/ 277645 h 1818238"/>
              <a:gd name="connsiteX0" fmla="*/ 0 w 2324200"/>
              <a:gd name="connsiteY0" fmla="*/ 277645 h 1818238"/>
              <a:gd name="connsiteX1" fmla="*/ 277645 w 2324200"/>
              <a:gd name="connsiteY1" fmla="*/ 0 h 1818238"/>
              <a:gd name="connsiteX2" fmla="*/ 2179805 w 2324200"/>
              <a:gd name="connsiteY2" fmla="*/ 0 h 1818238"/>
              <a:gd name="connsiteX3" fmla="*/ 2324100 w 2324200"/>
              <a:gd name="connsiteY3" fmla="*/ 296695 h 1818238"/>
              <a:gd name="connsiteX4" fmla="*/ 2228850 w 2324200"/>
              <a:gd name="connsiteY4" fmla="*/ 1197693 h 1818238"/>
              <a:gd name="connsiteX5" fmla="*/ 1417805 w 2324200"/>
              <a:gd name="connsiteY5" fmla="*/ 1818238 h 1818238"/>
              <a:gd name="connsiteX6" fmla="*/ 753895 w 2324200"/>
              <a:gd name="connsiteY6" fmla="*/ 1761088 h 1818238"/>
              <a:gd name="connsiteX7" fmla="*/ 161925 w 2324200"/>
              <a:gd name="connsiteY7" fmla="*/ 1331043 h 1818238"/>
              <a:gd name="connsiteX8" fmla="*/ 0 w 2324200"/>
              <a:gd name="connsiteY8" fmla="*/ 277645 h 1818238"/>
              <a:gd name="connsiteX0" fmla="*/ 0 w 2324100"/>
              <a:gd name="connsiteY0" fmla="*/ 277645 h 1818238"/>
              <a:gd name="connsiteX1" fmla="*/ 277645 w 2324100"/>
              <a:gd name="connsiteY1" fmla="*/ 0 h 1818238"/>
              <a:gd name="connsiteX2" fmla="*/ 1894055 w 2324100"/>
              <a:gd name="connsiteY2" fmla="*/ 47625 h 1818238"/>
              <a:gd name="connsiteX3" fmla="*/ 2324100 w 2324100"/>
              <a:gd name="connsiteY3" fmla="*/ 296695 h 1818238"/>
              <a:gd name="connsiteX4" fmla="*/ 2228850 w 2324100"/>
              <a:gd name="connsiteY4" fmla="*/ 1197693 h 1818238"/>
              <a:gd name="connsiteX5" fmla="*/ 1417805 w 2324100"/>
              <a:gd name="connsiteY5" fmla="*/ 1818238 h 1818238"/>
              <a:gd name="connsiteX6" fmla="*/ 753895 w 2324100"/>
              <a:gd name="connsiteY6" fmla="*/ 1761088 h 1818238"/>
              <a:gd name="connsiteX7" fmla="*/ 161925 w 2324100"/>
              <a:gd name="connsiteY7" fmla="*/ 1331043 h 1818238"/>
              <a:gd name="connsiteX8" fmla="*/ 0 w 2324100"/>
              <a:gd name="connsiteY8" fmla="*/ 277645 h 1818238"/>
              <a:gd name="connsiteX0" fmla="*/ 0 w 2324100"/>
              <a:gd name="connsiteY0" fmla="*/ 249070 h 1789663"/>
              <a:gd name="connsiteX1" fmla="*/ 420520 w 2324100"/>
              <a:gd name="connsiteY1" fmla="*/ 0 h 1789663"/>
              <a:gd name="connsiteX2" fmla="*/ 1894055 w 2324100"/>
              <a:gd name="connsiteY2" fmla="*/ 19050 h 1789663"/>
              <a:gd name="connsiteX3" fmla="*/ 2324100 w 2324100"/>
              <a:gd name="connsiteY3" fmla="*/ 268120 h 1789663"/>
              <a:gd name="connsiteX4" fmla="*/ 2228850 w 2324100"/>
              <a:gd name="connsiteY4" fmla="*/ 1169118 h 1789663"/>
              <a:gd name="connsiteX5" fmla="*/ 1417805 w 2324100"/>
              <a:gd name="connsiteY5" fmla="*/ 1789663 h 1789663"/>
              <a:gd name="connsiteX6" fmla="*/ 753895 w 2324100"/>
              <a:gd name="connsiteY6" fmla="*/ 1732513 h 1789663"/>
              <a:gd name="connsiteX7" fmla="*/ 161925 w 2324100"/>
              <a:gd name="connsiteY7" fmla="*/ 1302468 h 1789663"/>
              <a:gd name="connsiteX8" fmla="*/ 0 w 2324100"/>
              <a:gd name="connsiteY8" fmla="*/ 249070 h 1789663"/>
              <a:gd name="connsiteX0" fmla="*/ 19050 w 2162175"/>
              <a:gd name="connsiteY0" fmla="*/ 249070 h 1789663"/>
              <a:gd name="connsiteX1" fmla="*/ 258595 w 2162175"/>
              <a:gd name="connsiteY1" fmla="*/ 0 h 1789663"/>
              <a:gd name="connsiteX2" fmla="*/ 1732130 w 2162175"/>
              <a:gd name="connsiteY2" fmla="*/ 19050 h 1789663"/>
              <a:gd name="connsiteX3" fmla="*/ 2162175 w 2162175"/>
              <a:gd name="connsiteY3" fmla="*/ 268120 h 1789663"/>
              <a:gd name="connsiteX4" fmla="*/ 2066925 w 2162175"/>
              <a:gd name="connsiteY4" fmla="*/ 1169118 h 1789663"/>
              <a:gd name="connsiteX5" fmla="*/ 1255880 w 2162175"/>
              <a:gd name="connsiteY5" fmla="*/ 1789663 h 1789663"/>
              <a:gd name="connsiteX6" fmla="*/ 591970 w 2162175"/>
              <a:gd name="connsiteY6" fmla="*/ 1732513 h 1789663"/>
              <a:gd name="connsiteX7" fmla="*/ 0 w 2162175"/>
              <a:gd name="connsiteY7" fmla="*/ 1302468 h 1789663"/>
              <a:gd name="connsiteX8" fmla="*/ 19050 w 2162175"/>
              <a:gd name="connsiteY8" fmla="*/ 249070 h 1789663"/>
              <a:gd name="connsiteX0" fmla="*/ 0 w 2143125"/>
              <a:gd name="connsiteY0" fmla="*/ 249070 h 1789663"/>
              <a:gd name="connsiteX1" fmla="*/ 239545 w 2143125"/>
              <a:gd name="connsiteY1" fmla="*/ 0 h 1789663"/>
              <a:gd name="connsiteX2" fmla="*/ 1713080 w 2143125"/>
              <a:gd name="connsiteY2" fmla="*/ 19050 h 1789663"/>
              <a:gd name="connsiteX3" fmla="*/ 2143125 w 2143125"/>
              <a:gd name="connsiteY3" fmla="*/ 268120 h 1789663"/>
              <a:gd name="connsiteX4" fmla="*/ 2047875 w 2143125"/>
              <a:gd name="connsiteY4" fmla="*/ 1169118 h 1789663"/>
              <a:gd name="connsiteX5" fmla="*/ 1236830 w 2143125"/>
              <a:gd name="connsiteY5" fmla="*/ 1789663 h 1789663"/>
              <a:gd name="connsiteX6" fmla="*/ 572920 w 2143125"/>
              <a:gd name="connsiteY6" fmla="*/ 1732513 h 1789663"/>
              <a:gd name="connsiteX7" fmla="*/ 95250 w 2143125"/>
              <a:gd name="connsiteY7" fmla="*/ 1226268 h 1789663"/>
              <a:gd name="connsiteX8" fmla="*/ 0 w 2143125"/>
              <a:gd name="connsiteY8" fmla="*/ 249070 h 1789663"/>
              <a:gd name="connsiteX0" fmla="*/ 0 w 2143125"/>
              <a:gd name="connsiteY0" fmla="*/ 249070 h 1789663"/>
              <a:gd name="connsiteX1" fmla="*/ 239545 w 2143125"/>
              <a:gd name="connsiteY1" fmla="*/ 0 h 1789663"/>
              <a:gd name="connsiteX2" fmla="*/ 1713080 w 2143125"/>
              <a:gd name="connsiteY2" fmla="*/ 19050 h 1789663"/>
              <a:gd name="connsiteX3" fmla="*/ 2143125 w 2143125"/>
              <a:gd name="connsiteY3" fmla="*/ 268120 h 1789663"/>
              <a:gd name="connsiteX4" fmla="*/ 2047875 w 2143125"/>
              <a:gd name="connsiteY4" fmla="*/ 1169118 h 1789663"/>
              <a:gd name="connsiteX5" fmla="*/ 1236830 w 2143125"/>
              <a:gd name="connsiteY5" fmla="*/ 1789663 h 1789663"/>
              <a:gd name="connsiteX6" fmla="*/ 744370 w 2143125"/>
              <a:gd name="connsiteY6" fmla="*/ 1675363 h 1789663"/>
              <a:gd name="connsiteX7" fmla="*/ 95250 w 2143125"/>
              <a:gd name="connsiteY7" fmla="*/ 1226268 h 1789663"/>
              <a:gd name="connsiteX8" fmla="*/ 0 w 2143125"/>
              <a:gd name="connsiteY8" fmla="*/ 249070 h 178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25" h="1789663">
                <a:moveTo>
                  <a:pt x="0" y="249070"/>
                </a:moveTo>
                <a:cubicBezTo>
                  <a:pt x="0" y="95731"/>
                  <a:pt x="86206" y="0"/>
                  <a:pt x="239545" y="0"/>
                </a:cubicBezTo>
                <a:lnTo>
                  <a:pt x="1713080" y="19050"/>
                </a:lnTo>
                <a:cubicBezTo>
                  <a:pt x="1866419" y="19050"/>
                  <a:pt x="2143125" y="114781"/>
                  <a:pt x="2143125" y="268120"/>
                </a:cubicBezTo>
                <a:lnTo>
                  <a:pt x="2047875" y="1169118"/>
                </a:lnTo>
                <a:cubicBezTo>
                  <a:pt x="2047875" y="1322457"/>
                  <a:pt x="1390169" y="1789663"/>
                  <a:pt x="1236830" y="1789663"/>
                </a:cubicBezTo>
                <a:cubicBezTo>
                  <a:pt x="602777" y="1789663"/>
                  <a:pt x="1378423" y="1675363"/>
                  <a:pt x="744370" y="1675363"/>
                </a:cubicBezTo>
                <a:cubicBezTo>
                  <a:pt x="591031" y="1675363"/>
                  <a:pt x="95250" y="1379607"/>
                  <a:pt x="95250" y="1226268"/>
                </a:cubicBezTo>
                <a:lnTo>
                  <a:pt x="0" y="24907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structureel</a:t>
            </a:r>
          </a:p>
          <a:p>
            <a:pPr algn="ctr"/>
            <a:r>
              <a:rPr lang="nl-NL" dirty="0"/>
              <a:t>regel</a:t>
            </a:r>
          </a:p>
          <a:p>
            <a:pPr algn="ctr"/>
            <a:r>
              <a:rPr lang="nl-NL" dirty="0"/>
              <a:t>overal</a:t>
            </a:r>
          </a:p>
          <a:p>
            <a:pPr algn="ctr"/>
            <a:endParaRPr lang="nl-NL" dirty="0"/>
          </a:p>
        </p:txBody>
      </p:sp>
      <p:pic>
        <p:nvPicPr>
          <p:cNvPr id="9" name="Graphic 8" descr="Bril met effen opvulling">
            <a:extLst>
              <a:ext uri="{FF2B5EF4-FFF2-40B4-BE49-F238E27FC236}">
                <a16:creationId xmlns:a16="http://schemas.microsoft.com/office/drawing/2014/main" id="{16AE01A3-79EE-4D32-B812-C08328EE9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9400" y="365125"/>
            <a:ext cx="6553200" cy="65532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AA6FEA9-3CA5-49C2-9530-8B54477990D1}"/>
              </a:ext>
            </a:extLst>
          </p:cNvPr>
          <p:cNvSpPr txBox="1">
            <a:spLocks/>
          </p:cNvSpPr>
          <p:nvPr/>
        </p:nvSpPr>
        <p:spPr bwMode="gray">
          <a:xfrm>
            <a:off x="1207212" y="5631139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nl-NL" dirty="0"/>
              <a:t>…wat betekent dat voor de aanpak?</a:t>
            </a:r>
          </a:p>
        </p:txBody>
      </p:sp>
    </p:spTree>
    <p:extLst>
      <p:ext uri="{BB962C8B-B14F-4D97-AF65-F5344CB8AC3E}">
        <p14:creationId xmlns:p14="http://schemas.microsoft.com/office/powerpoint/2010/main" val="2206998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67999AC-A725-5CE5-6BF5-F16063ED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87" y="2308302"/>
            <a:ext cx="7562850" cy="2047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4F304C-717D-B95B-1CAE-86774C96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1336630"/>
            <a:ext cx="8761413" cy="706964"/>
          </a:xfrm>
        </p:spPr>
        <p:txBody>
          <a:bodyPr/>
          <a:lstStyle/>
          <a:p>
            <a:r>
              <a:rPr lang="nl-NL" dirty="0"/>
              <a:t>Van incident naar cultuur naar structuur: </a:t>
            </a:r>
            <a:br>
              <a:rPr lang="nl-NL" dirty="0"/>
            </a:br>
            <a:r>
              <a:rPr lang="nl-NL" dirty="0"/>
              <a:t>PI Nieuwersluis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1F6ED9C-BB10-9EEA-C854-13BE870C8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312" y="4220316"/>
            <a:ext cx="7753350" cy="1066800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978FDBA-332D-07EC-4582-3A4661B02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312" y="5482262"/>
            <a:ext cx="6457950" cy="885825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B91E4312-56E5-7A82-B2BB-D657E640A8AC}"/>
              </a:ext>
            </a:extLst>
          </p:cNvPr>
          <p:cNvSpPr/>
          <p:nvPr/>
        </p:nvSpPr>
        <p:spPr>
          <a:xfrm>
            <a:off x="1190887" y="2560966"/>
            <a:ext cx="1418498" cy="30108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CFA9C1A-1969-0682-4180-394E766F72B8}"/>
              </a:ext>
            </a:extLst>
          </p:cNvPr>
          <p:cNvSpPr/>
          <p:nvPr/>
        </p:nvSpPr>
        <p:spPr>
          <a:xfrm>
            <a:off x="6576168" y="4389863"/>
            <a:ext cx="1418498" cy="30108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055D3397-5F45-69A1-74F3-216F5B89F93B}"/>
              </a:ext>
            </a:extLst>
          </p:cNvPr>
          <p:cNvSpPr/>
          <p:nvPr/>
        </p:nvSpPr>
        <p:spPr>
          <a:xfrm>
            <a:off x="10219657" y="5774632"/>
            <a:ext cx="1418498" cy="30108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9CB7D675-61ED-7EA4-A36B-66F5F3C8290D}"/>
              </a:ext>
            </a:extLst>
          </p:cNvPr>
          <p:cNvSpPr/>
          <p:nvPr/>
        </p:nvSpPr>
        <p:spPr>
          <a:xfrm>
            <a:off x="9656956" y="1336630"/>
            <a:ext cx="1981199" cy="1066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structureel</a:t>
            </a:r>
          </a:p>
          <a:p>
            <a:pPr algn="ctr"/>
            <a:r>
              <a:rPr lang="nl-NL" dirty="0"/>
              <a:t>regel</a:t>
            </a:r>
          </a:p>
          <a:p>
            <a:pPr algn="ctr"/>
            <a:r>
              <a:rPr lang="nl-NL" dirty="0"/>
              <a:t>overal</a:t>
            </a:r>
          </a:p>
        </p:txBody>
      </p:sp>
    </p:spTree>
    <p:extLst>
      <p:ext uri="{BB962C8B-B14F-4D97-AF65-F5344CB8AC3E}">
        <p14:creationId xmlns:p14="http://schemas.microsoft.com/office/powerpoint/2010/main" val="78256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2786</TotalTime>
  <Words>626</Words>
  <Application>Microsoft Office PowerPoint</Application>
  <PresentationFormat>Breedbeeld</PresentationFormat>
  <Paragraphs>133</Paragraphs>
  <Slides>19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Ion-directiekamer</vt:lpstr>
      <vt:lpstr>Seksueel geweld, seksueel grensoverschrijdend gedrag, en macht</vt:lpstr>
      <vt:lpstr>Wie ben ik</vt:lpstr>
      <vt:lpstr>Opdracht regeringscommissaris</vt:lpstr>
      <vt:lpstr>Wat ik vandaag kwijt wil</vt:lpstr>
      <vt:lpstr>PowerPoint-presentatie</vt:lpstr>
      <vt:lpstr>PowerPoint-presentatie</vt:lpstr>
      <vt:lpstr>PowerPoint-presentatie</vt:lpstr>
      <vt:lpstr>Het frame verschuift…</vt:lpstr>
      <vt:lpstr>Van incident naar cultuur naar structuur:  PI Nieuwersluis</vt:lpstr>
      <vt:lpstr>De Justitiële Inrichting</vt:lpstr>
      <vt:lpstr>PowerPoint-presentatie</vt:lpstr>
      <vt:lpstr>Wat is (seksueel) grensoverschrijdend gedrag?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wilt u het graag over hebben?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TOEKOMST VAN SEKSUEEL GEWELD</dc:title>
  <dc:creator>Menenti, Laura</dc:creator>
  <cp:lastModifiedBy>Menenti, Laura</cp:lastModifiedBy>
  <cp:revision>38</cp:revision>
  <dcterms:created xsi:type="dcterms:W3CDTF">2022-09-02T15:35:11Z</dcterms:created>
  <dcterms:modified xsi:type="dcterms:W3CDTF">2023-11-10T12:11:51Z</dcterms:modified>
</cp:coreProperties>
</file>